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0.49326145552560652</c:v>
                </c:pt>
                <c:pt idx="1">
                  <c:v>0.49595687331536392</c:v>
                </c:pt>
                <c:pt idx="2">
                  <c:v>2.695417789757413E-3</c:v>
                </c:pt>
                <c:pt idx="3">
                  <c:v>8.0862533692722376E-3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0.85755813953488369</c:v>
                </c:pt>
                <c:pt idx="1">
                  <c:v>0.14244186046511631</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5.1212938005390833E-2</c:v>
                </c:pt>
                <c:pt idx="1">
                  <c:v>8.8948787061994605E-2</c:v>
                </c:pt>
                <c:pt idx="2">
                  <c:v>0.26415094339622641</c:v>
                </c:pt>
                <c:pt idx="3">
                  <c:v>0.59568733153638809</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0.9353099730458222</c:v>
                </c:pt>
                <c:pt idx="1">
                  <c:v>8.0862533692722376E-3</c:v>
                </c:pt>
                <c:pt idx="2">
                  <c:v>1.3477088948787059E-2</c:v>
                </c:pt>
                <c:pt idx="3">
                  <c:v>1.078167115902965E-2</c:v>
                </c:pt>
                <c:pt idx="4">
                  <c:v>5.3908355795148251E-3</c:v>
                </c:pt>
                <c:pt idx="5">
                  <c:v>2.6954177897574129E-2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0.22131147540983601</c:v>
                </c:pt>
                <c:pt idx="1">
                  <c:v>8.1967213114754103E-3</c:v>
                </c:pt>
                <c:pt idx="2">
                  <c:v>0.70491803278688525</c:v>
                </c:pt>
                <c:pt idx="3">
                  <c:v>2.7322404371584699E-3</c:v>
                </c:pt>
                <c:pt idx="4">
                  <c:v>1.092896174863388E-2</c:v>
                </c:pt>
                <c:pt idx="5">
                  <c:v>8.1967213114754103E-3</c:v>
                </c:pt>
                <c:pt idx="6">
                  <c:v>0</c:v>
                </c:pt>
                <c:pt idx="7">
                  <c:v>1.3661202185792349E-2</c:v>
                </c:pt>
                <c:pt idx="8">
                  <c:v>3.0054644808743172E-2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2" formatCode="0">
                  <c:v>1</c:v>
                </c:pt>
                <c:pt idx="3" formatCode="0">
                  <c:v>50</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1">
                  <c:v>36</c:v>
                </c:pt>
                <c:pt idx="2">
                  <c:v>7</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7.1040382206560571</c:v>
                </c:pt>
                <c:pt idx="1">
                  <c:v>5.5993112583595694</c:v>
                </c:pt>
                <c:pt idx="2">
                  <c:v>7.5830630356665294</c:v>
                </c:pt>
                <c:pt idx="3" formatCode="General">
                  <c:v>6.0983615324780658</c:v>
                </c:pt>
                <c:pt idx="4">
                  <c:v>5.6623640159947932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8.0716997595833799</c:v>
                </c:pt>
                <c:pt idx="1">
                  <c:v>6.4655850303107192</c:v>
                </c:pt>
                <c:pt idx="2">
                  <c:v>8.3386185474182799</c:v>
                </c:pt>
                <c:pt idx="3" formatCode="General">
                  <c:v>6.8350548756956853</c:v>
                </c:pt>
                <c:pt idx="4">
                  <c:v>6.3007860953062638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8.0152089151841714</c:v>
                </c:pt>
                <c:pt idx="1">
                  <c:v>7.2342199260419839</c:v>
                </c:pt>
                <c:pt idx="2">
                  <c:v>8.1987958116716264</c:v>
                </c:pt>
                <c:pt idx="3">
                  <c:v>7.4022211837098526</c:v>
                </c:pt>
                <c:pt idx="4">
                  <c:v>6.1580101716581268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7.3393608906108776</c:v>
                </c:pt>
                <c:pt idx="1">
                  <c:v>6.5806743221252262</c:v>
                </c:pt>
                <c:pt idx="2">
                  <c:v>7.6374498808406006</c:v>
                </c:pt>
                <c:pt idx="3">
                  <c:v>6.9467437999047208</c:v>
                </c:pt>
                <c:pt idx="4">
                  <c:v>5.7967748611815244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East Cheshire NHS Trust</c:v>
                </c:pt>
                <c:pt idx="2">
                  <c:v>North Cheshire and Mersey NHS Foundation Trust</c:v>
                </c:pt>
                <c:pt idx="3">
                  <c:v>Mid Cheshire Hospitals NHS Foundation Trust</c:v>
                </c:pt>
                <c:pt idx="4">
                  <c:v>Northern Care Alliance NHS Foundation Trust</c:v>
                </c:pt>
              </c:strCache>
            </c:strRef>
          </c:cat>
          <c:val>
            <c:numRef>
              <c:f>Sheet1!$B$2:$B$6</c:f>
              <c:numCache>
                <c:formatCode>0.0</c:formatCode>
                <c:ptCount val="5"/>
                <c:pt idx="0">
                  <c:v>6.220869095528502</c:v>
                </c:pt>
                <c:pt idx="1">
                  <c:v>6.5960196777547422</c:v>
                </c:pt>
                <c:pt idx="2">
                  <c:v>6.6751985264992406</c:v>
                </c:pt>
                <c:pt idx="3">
                  <c:v>6.6776547173532714</c:v>
                </c:pt>
                <c:pt idx="4">
                  <c:v>6.7371660600837799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East Cheshire NHS Trust</c:v>
                </c:pt>
                <c:pt idx="2">
                  <c:v>North Cheshire and Mersey NHS Foundation Trust</c:v>
                </c:pt>
                <c:pt idx="3">
                  <c:v>Mid Cheshire Hospitals NHS Foundation Trust</c:v>
                </c:pt>
                <c:pt idx="4">
                  <c:v>Northern Care Alliance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Liverpool Women's NHS Foundation Trust</c:v>
                </c:pt>
                <c:pt idx="4">
                  <c:v>The Walton Centre NHS Foundation Trust</c:v>
                </c:pt>
              </c:strCache>
            </c:strRef>
          </c:cat>
          <c:val>
            <c:numRef>
              <c:f>Sheet1!$B$2:$B$6</c:f>
              <c:numCache>
                <c:formatCode>0.0</c:formatCode>
                <c:ptCount val="5"/>
                <c:pt idx="0">
                  <c:v>8.9158280066138094</c:v>
                </c:pt>
                <c:pt idx="1">
                  <c:v>8.8814509341972201</c:v>
                </c:pt>
                <c:pt idx="2">
                  <c:v>8.7626821926959071</c:v>
                </c:pt>
                <c:pt idx="3">
                  <c:v>7.5359643034020793</c:v>
                </c:pt>
                <c:pt idx="4">
                  <c:v>7.5258951480088534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7.2331261759531813</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0.26464302079191793</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0.16431177343980519</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1.7153915127392034</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0.1643117734398043</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0.58936936827541153</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0.79279726195680134</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6.0983615324780658</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0.22321900312299636</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0.38171215972220907</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0.10641849624968192</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1.1109939442778227</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0.10641849624968103</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0.38171215972221084</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0.53739236948557334</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8.1987958116716264</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0.56259034003818442</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0.15965348837432103</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1.6667596801080675</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0.15965348837432192</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0.57266058065286085</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0.88055755789640955</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7.4022211837098526</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East Cheshire NHS Trust</c:v>
                </c:pt>
                <c:pt idx="2">
                  <c:v>Tameside and Glossop Integrated Care NHS Foundation Trust</c:v>
                </c:pt>
                <c:pt idx="3">
                  <c:v>East Lancashire Hospitals NHS Trust</c:v>
                </c:pt>
                <c:pt idx="4">
                  <c:v>Mid Cheshire Hospitals NHS Foundation Trust</c:v>
                </c:pt>
              </c:strCache>
            </c:strRef>
          </c:cat>
          <c:val>
            <c:numRef>
              <c:f>Sheet1!$B$2:$B$6</c:f>
              <c:numCache>
                <c:formatCode>0.0</c:formatCode>
                <c:ptCount val="5"/>
                <c:pt idx="0">
                  <c:v>7.1107989336999244</c:v>
                </c:pt>
                <c:pt idx="1">
                  <c:v>7.1969362840567683</c:v>
                </c:pt>
                <c:pt idx="2">
                  <c:v>7.2693847112966496</c:v>
                </c:pt>
                <c:pt idx="3">
                  <c:v>7.3223818819283446</c:v>
                </c:pt>
                <c:pt idx="4">
                  <c:v>7.3885194853933802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East Cheshire NHS Trust</c:v>
                </c:pt>
                <c:pt idx="2">
                  <c:v>Tameside and Glossop Integrated Care NHS Foundation Trust</c:v>
                </c:pt>
                <c:pt idx="3">
                  <c:v>East Lancashire Hospitals NHS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Liverpool Women's NHS Foundation Trust</c:v>
                </c:pt>
                <c:pt idx="3">
                  <c:v>The Christie NHS Foundation Trust</c:v>
                </c:pt>
                <c:pt idx="4">
                  <c:v>Mersey and West Lancashire Teaching Hospitals NHS Trust</c:v>
                </c:pt>
              </c:strCache>
            </c:strRef>
          </c:cat>
          <c:val>
            <c:numRef>
              <c:f>Sheet1!$B$2:$B$6</c:f>
              <c:numCache>
                <c:formatCode>0.0</c:formatCode>
                <c:ptCount val="5"/>
                <c:pt idx="0">
                  <c:v>9.0981445766657405</c:v>
                </c:pt>
                <c:pt idx="1">
                  <c:v>8.4480153433726208</c:v>
                </c:pt>
                <c:pt idx="2">
                  <c:v>8.3054292015659801</c:v>
                </c:pt>
                <c:pt idx="3">
                  <c:v>8.0770201084786191</c:v>
                </c:pt>
                <c:pt idx="4">
                  <c:v>7.8494626576253763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Liverpool Women's NHS Foundation Trust</c:v>
                </c:pt>
                <c:pt idx="3">
                  <c:v>The Christie NHS Foundation Trust</c:v>
                </c:pt>
                <c:pt idx="4">
                  <c:v>Mersey and West Lancashire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7.638698296747866</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0.23778482202888673</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0.12585871458592202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1.3139470549506815</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0.12585871458592202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0.45144221594464451</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1.5967938170261187</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3.7636143832204039</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8.796011013152949E-2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0.21686640231841814</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6.0460731559089709E-2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0.63120142640575594</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6.0460731559089709E-2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0.16470707140362961</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9.1058588073876123</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8.1546808693332196E-2</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0.29149093119200664</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8.1265492276818563E-2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0.84840016519751416</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8.1265492276818563E-2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0.29149093119200664</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0.38406985744048683</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8.3024637393974157</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0.23114431596392038</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0.10027350358976506</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1.0468410961039325</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0.10027350358976506</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0.35967070544164237</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0.27579386313986376</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8.4683585280944662</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0.38901861261390014</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0.13739311807623533</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1.4343645846114077</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0.13739311807623622</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0.49281493048728553</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1.7126131409649741</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7.2342199260419839</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0.14102788232714758</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0.24675579046530949</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6.8793669505655686E-2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0.71819611175592257</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6.8793669505655686E-2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0.24675579046530949</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0.2874340331155274</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8.9576743963453129</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East Lancashire Hospitals NHS Trust</c:v>
                </c:pt>
                <c:pt idx="2">
                  <c:v>Liverpool University Hospitals NHS Foundation Trust</c:v>
                </c:pt>
                <c:pt idx="3">
                  <c:v>Lancashire Teaching Hospitals NHS Foundation Trust</c:v>
                </c:pt>
                <c:pt idx="4">
                  <c:v>Mid Cheshire Hospitals NHS Foundation Trust</c:v>
                </c:pt>
              </c:strCache>
            </c:strRef>
          </c:cat>
          <c:val>
            <c:numRef>
              <c:f>Sheet1!$B$2:$B$6</c:f>
              <c:numCache>
                <c:formatCode>0.0</c:formatCode>
                <c:ptCount val="5"/>
                <c:pt idx="0">
                  <c:v>7.6071264575546351</c:v>
                </c:pt>
                <c:pt idx="1">
                  <c:v>7.6682539873621263</c:v>
                </c:pt>
                <c:pt idx="2">
                  <c:v>7.7471998233000976</c:v>
                </c:pt>
                <c:pt idx="3">
                  <c:v>7.7873840433814596</c:v>
                </c:pt>
                <c:pt idx="4">
                  <c:v>7.833366295817572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East Lancashire Hospitals NHS Trust</c:v>
                </c:pt>
                <c:pt idx="2">
                  <c:v>Liverpool University Hospitals NHS Foundation Trust</c:v>
                </c:pt>
                <c:pt idx="3">
                  <c:v>Lancashire Teaching Hospitals NHS Foundation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Sheet1!$B$2:$B$6</c:f>
              <c:numCache>
                <c:formatCode>0.0</c:formatCode>
                <c:ptCount val="5"/>
                <c:pt idx="0">
                  <c:v>9.0545201561722291</c:v>
                </c:pt>
                <c:pt idx="1">
                  <c:v>8.9966971558353723</c:v>
                </c:pt>
                <c:pt idx="2">
                  <c:v>8.9686075581114579</c:v>
                </c:pt>
                <c:pt idx="3">
                  <c:v>8.62300106238661</c:v>
                </c:pt>
                <c:pt idx="4">
                  <c:v>8.4502823184963471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7.7471998233000976</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0.17018441378885996</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6.2950505166604387E-2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0.65719430826421643</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6.2950505166604387E-2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0.17148155659668163</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9.1717731502750972</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0.4658738169612624</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0.17658275634343124</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1.8434988265681644</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0.17658275634343035</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0.63338411713135745</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0.56116516979420084</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5.5993112583595694</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2.9808683046754325E-2</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0.44050399387162908</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0.12280922005186579</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1.2821107663369498</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0.12280922005186667</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0.4405039938716282</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0.157428820252278</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8.0801144243018967</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0.21010701568290369</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0.10813568835989784</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1.1289211853387755</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0.10813568835989784</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0.3878715505438084</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0.14501823318016704</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7.8754280612917249</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0.17878048545472858</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0.39214419873811046</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0.10932687073190284</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1.1413569596493254</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0.10932687073190372</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0.39214419873811046</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0.31534916298533133</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8.0093722222722086</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North Cheshire and Mersey NHS Foundation Trust</c:v>
                </c:pt>
                <c:pt idx="2">
                  <c:v>Lancashire Teaching Hospitals NHS Foundation Trust</c:v>
                </c:pt>
                <c:pt idx="3">
                  <c:v>East Lancashire Hospitals NHS Trust</c:v>
                </c:pt>
                <c:pt idx="4">
                  <c:v>Mid Cheshire Hospitals NHS Foundation Trust</c:v>
                </c:pt>
              </c:strCache>
            </c:strRef>
          </c:cat>
          <c:val>
            <c:numRef>
              <c:f>Sheet1!$B$2:$B$6</c:f>
              <c:numCache>
                <c:formatCode>0.0</c:formatCode>
                <c:ptCount val="5"/>
                <c:pt idx="0">
                  <c:v>8.495879193045079</c:v>
                </c:pt>
                <c:pt idx="1">
                  <c:v>8.6114857642587186</c:v>
                </c:pt>
                <c:pt idx="2">
                  <c:v>8.6406935802460314</c:v>
                </c:pt>
                <c:pt idx="3">
                  <c:v>8.6851152292267333</c:v>
                </c:pt>
                <c:pt idx="4">
                  <c:v>8.7262216352913988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North Cheshire and Mersey NHS Foundation Trust</c:v>
                </c:pt>
                <c:pt idx="2">
                  <c:v>Lancashire Teaching Hospitals NHS Foundation Trust</c:v>
                </c:pt>
                <c:pt idx="3">
                  <c:v>East Lancashire Hospitals NHS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Sheet1!$B$2:$B$6</c:f>
              <c:numCache>
                <c:formatCode>0.0</c:formatCode>
                <c:ptCount val="5"/>
                <c:pt idx="0">
                  <c:v>9.6002474838788014</c:v>
                </c:pt>
                <c:pt idx="1">
                  <c:v>9.5660048455712996</c:v>
                </c:pt>
                <c:pt idx="2">
                  <c:v>9.4610348117224561</c:v>
                </c:pt>
                <c:pt idx="3">
                  <c:v>9.1278649609003306</c:v>
                </c:pt>
                <c:pt idx="4">
                  <c:v>9.0834774455683114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Your Trust</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8.8876496756330692</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4.2450589721276799E-3</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0.24824405168515007</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6.9208585606723716E-2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0.72252777675697644</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6.9208585606723716E-2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0.24824405168515007</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0.22874103186262396</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8.8651447245869175</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7.845232692084636E-2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6.4009920564114253E-2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0.66825445412781193</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6.4009920564114253E-2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0.22959697687184288</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0.10775477853557724</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8.9509469367251207</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8.5273196527015926E-2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0.23723582985345004</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6.6139575663303418E-2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0.69048775004893415</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6.6139575663303418E-2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0.23723582985345004</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0.17385596088385569</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8.8468573655871676</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Tameside and Glossop Integrated Care NHS Foundation Trust</c:v>
                </c:pt>
                <c:pt idx="2">
                  <c:v>Mid Cheshire Hospitals NHS Foundation Trust</c:v>
                </c:pt>
                <c:pt idx="3">
                  <c:v>Bolton NHS Foundation Trust</c:v>
                </c:pt>
                <c:pt idx="4">
                  <c:v>Wrightington, Wigan and Leigh Teaching Hospitals NHS Foundation Trust </c:v>
                </c:pt>
              </c:strCache>
            </c:strRef>
          </c:cat>
          <c:val>
            <c:numRef>
              <c:f>Sheet1!$B$2:$B$6</c:f>
              <c:numCache>
                <c:formatCode>0.0</c:formatCode>
                <c:ptCount val="5"/>
                <c:pt idx="0">
                  <c:v>8.2777389984572007</c:v>
                </c:pt>
                <c:pt idx="1">
                  <c:v>8.2821902278524604</c:v>
                </c:pt>
                <c:pt idx="2">
                  <c:v>8.2883693890122387</c:v>
                </c:pt>
                <c:pt idx="3">
                  <c:v>8.3131673728114865</c:v>
                </c:pt>
                <c:pt idx="4">
                  <c:v>8.3389560891666807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Tameside and Glossop Integrated Care NHS Foundation Trust</c:v>
                </c:pt>
                <c:pt idx="2">
                  <c:v>Mid Cheshire Hospitals NHS Foundation Trust</c:v>
                </c:pt>
                <c:pt idx="3">
                  <c:v>Bolton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University Hospitals of Morecambe Bay NHS Foundation Trust</c:v>
                </c:pt>
              </c:strCache>
            </c:strRef>
          </c:cat>
          <c:val>
            <c:numRef>
              <c:f>Sheet1!$B$2:$B$6</c:f>
              <c:numCache>
                <c:formatCode>0.0</c:formatCode>
                <c:ptCount val="5"/>
                <c:pt idx="0">
                  <c:v>9.3258924639324743</c:v>
                </c:pt>
                <c:pt idx="1">
                  <c:v>9.3104721013974547</c:v>
                </c:pt>
                <c:pt idx="2">
                  <c:v>9.1822606216603937</c:v>
                </c:pt>
                <c:pt idx="3">
                  <c:v>8.823939614283713</c:v>
                </c:pt>
                <c:pt idx="4">
                  <c:v>8.7831914399342992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University Hospitals of Morecambe Bay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Your Trust</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8.3920482536362186</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0.29981777641630281</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0.1025615423772166</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1.0707278951728414</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0.1025615423772166</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0.36787766436199121</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0.64798046795518971</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7.4981738172034698</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0.1385235462619665</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0.27532085836437759</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7.6757396868444516E-2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0.80133629119595895</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7.6757396868444516E-2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0.27532085836437759</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0.13103459356617009</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8.6714446722630125</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7.361292702542066E-2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0.20602411163181422</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5.743798197833172E-2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0.5996443512953249</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5.743798197833172E-2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0.20602411163181422</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0.19233627608883452</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8.9423369064918763</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0.1986345381984167</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7.9445736524814237E-2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0.82940217432383889</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7.9445736524814237E-2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0.2849636551756749</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0.1178857403899638</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8.4562376185865151</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Tameside and Glossop Integrated Care NHS Foundation Trust</c:v>
                </c:pt>
                <c:pt idx="2">
                  <c:v>East Lancashire Hospitals NHS Trust</c:v>
                </c:pt>
                <c:pt idx="3">
                  <c:v>North Cheshire and Mersey NHS Foundation Trust</c:v>
                </c:pt>
                <c:pt idx="4">
                  <c:v>Liverpool University Hospitals NHS Foundation Trust</c:v>
                </c:pt>
              </c:strCache>
            </c:strRef>
          </c:cat>
          <c:val>
            <c:numRef>
              <c:f>Sheet1!$B$2:$B$6</c:f>
              <c:numCache>
                <c:formatCode>0.0</c:formatCode>
                <c:ptCount val="5"/>
                <c:pt idx="0">
                  <c:v>8.0638345945812784</c:v>
                </c:pt>
                <c:pt idx="1">
                  <c:v>8.0665558978852783</c:v>
                </c:pt>
                <c:pt idx="2">
                  <c:v>8.1656672867482509</c:v>
                </c:pt>
                <c:pt idx="3">
                  <c:v>8.202817560359362</c:v>
                </c:pt>
                <c:pt idx="4">
                  <c:v>8.2390409093920827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Tameside and Glossop Integrated Care NHS Foundation Trust</c:v>
                </c:pt>
                <c:pt idx="2">
                  <c:v>East Lancashire Hospitals NHS Trust</c:v>
                </c:pt>
                <c:pt idx="3">
                  <c:v>North Cheshire and Mersey NHS Foundation Trust</c:v>
                </c:pt>
                <c:pt idx="4">
                  <c:v>Liverpool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Clatterbridge Cancer Centre NHS Foundation Trust</c:v>
                </c:pt>
                <c:pt idx="2">
                  <c:v>The Christie NHS Foundation Trust</c:v>
                </c:pt>
                <c:pt idx="3">
                  <c:v>Liverpool Women's NHS Foundation Trust</c:v>
                </c:pt>
                <c:pt idx="4">
                  <c:v>The Walton Centre NHS Foundation Trust</c:v>
                </c:pt>
              </c:strCache>
            </c:strRef>
          </c:cat>
          <c:val>
            <c:numRef>
              <c:f>Sheet1!$B$2:$B$6</c:f>
              <c:numCache>
                <c:formatCode>0.0</c:formatCode>
                <c:ptCount val="5"/>
                <c:pt idx="0">
                  <c:v>9.152064963264845</c:v>
                </c:pt>
                <c:pt idx="1">
                  <c:v>9.1404463265633016</c:v>
                </c:pt>
                <c:pt idx="2">
                  <c:v>9.0031832932126097</c:v>
                </c:pt>
                <c:pt idx="3">
                  <c:v>8.7016908292536144</c:v>
                </c:pt>
                <c:pt idx="4">
                  <c:v>8.6055093579888542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Clatterbridge Cancer Centre NHS Foundation Trust</c:v>
                </c:pt>
                <c:pt idx="2">
                  <c:v>The Christie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8.2390409093920827</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0.24827944193721052</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0.32592298304571266</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9.0864890901501738E-2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0.94861651965257465</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9.0864890901501738E-2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0.32592298304571266</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0.54380258374516366</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7.4425949718631346</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0.17061709682143089</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6.121209040952813E-2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0.63904550579264452</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6.121209040952813E-2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0.21956144894691043</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0.30107580491383423</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8.9573078038560503</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0.22765828826055223</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0.28452563522428331</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7.932361983723446E-2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0.82812729349786984</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7.9323619837232684E-2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0.2845256352242842</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0.47691769589957467</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7.2870778147100506</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0.2296904944318463</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8.5441607398770714E-2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0.89199821229085785</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8.5441607398770714E-2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0.30647022500488852</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0.29228407426169589</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7.8171202509170508</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6.4392551513495988E-2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0.23217931269559333</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6.4729856484873949E-2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0.67577048260425787</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6.4729856484873949E-2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0.23217931269559422</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0.51227567507868343</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8.279392238720753</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6.666149396193255E-2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0.21971125992585883</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6.1253856590390399E-2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0.63948153877235825</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6.1253856590390399E-2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0.21971125992585883</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0.38809535023457009</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8.6345765149751532</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0.11585804818572321</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4.3867802551279311E-2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0.45797361079880261</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4.3867802551279311E-2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0.15734927897147344</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9.7973595172753392E-3</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9.2552167707023809</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Manchester University NHS Foundation Trust</c:v>
                </c:pt>
                <c:pt idx="2">
                  <c:v>Liverpool University Hospitals NHS Foundation Trust</c:v>
                </c:pt>
                <c:pt idx="3">
                  <c:v>North Cheshire and Mersey NHS Foundation Trust</c:v>
                </c:pt>
                <c:pt idx="4">
                  <c:v>Wrightington, Wigan and Leigh Teaching Hospitals NHS Foundation Trust </c:v>
                </c:pt>
              </c:strCache>
            </c:strRef>
          </c:cat>
          <c:val>
            <c:numRef>
              <c:f>Sheet1!$B$2:$B$6</c:f>
              <c:numCache>
                <c:formatCode>0.0</c:formatCode>
                <c:ptCount val="5"/>
                <c:pt idx="0">
                  <c:v>7.1973612369815276</c:v>
                </c:pt>
                <c:pt idx="1">
                  <c:v>7.2215063699930511</c:v>
                </c:pt>
                <c:pt idx="2">
                  <c:v>7.2361347233425759</c:v>
                </c:pt>
                <c:pt idx="3">
                  <c:v>7.3301969300092829</c:v>
                </c:pt>
                <c:pt idx="4">
                  <c:v>7.3925884875240042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Manchester University NHS Foundation Trust</c:v>
                </c:pt>
                <c:pt idx="2">
                  <c:v>Liverpool University Hospitals NHS Foundation Trust</c:v>
                </c:pt>
                <c:pt idx="3">
                  <c:v>North Cheshire and Mersey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Christie NHS Foundation Trust</c:v>
                </c:pt>
                <c:pt idx="2">
                  <c:v>The Walton Centre NHS Foundation Trust</c:v>
                </c:pt>
                <c:pt idx="3">
                  <c:v>Blackpool Teaching Hospitals NHS Foundation Trust</c:v>
                </c:pt>
                <c:pt idx="4">
                  <c:v>Countess of Chester Hospital NHS Foundation Trust</c:v>
                </c:pt>
              </c:strCache>
            </c:strRef>
          </c:cat>
          <c:val>
            <c:numRef>
              <c:f>Sheet1!$B$2:$B$6</c:f>
              <c:numCache>
                <c:formatCode>0.0</c:formatCode>
                <c:ptCount val="5"/>
                <c:pt idx="0">
                  <c:v>9.1359890633412544</c:v>
                </c:pt>
                <c:pt idx="1">
                  <c:v>8.8814537294117013</c:v>
                </c:pt>
                <c:pt idx="2">
                  <c:v>8.5647676502781618</c:v>
                </c:pt>
                <c:pt idx="3">
                  <c:v>8.203977568735862</c:v>
                </c:pt>
                <c:pt idx="4">
                  <c:v>8.1927717188786584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Christie NHS Foundation Trust</c:v>
                </c:pt>
                <c:pt idx="2">
                  <c:v>The Walton Centre NHS Foundation Trust</c:v>
                </c:pt>
                <c:pt idx="3">
                  <c:v>Blackpool Teaching Hospitals NHS Foundation Trust</c:v>
                </c:pt>
                <c:pt idx="4">
                  <c:v>Countess of Chester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7.2361347233425759</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0.13352818283206069</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0.46181756339498481</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0.12875128388352319</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1.3441450664457726</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0.12875128388352231</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0.4618175633949857</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3.607289214662579E-2</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8.0771342877555732</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3.9453616077111064E-2</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2.8536542605927764</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0.27334225968817805</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2.0509809959529335E-2</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7.7210273522594326</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0.35916910688242432</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0.21251605330176382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2.2186373290421839</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0.21251605330176204</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0.22249799167305184</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7.1040382206560571</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0.2058739569626642</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0.67061587734913441</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0.18696269272792598</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1.9518638840681852</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0.18696269272792598</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0.36425668031351854</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7.5830630356665294</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1.1766446817754961</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0.50579950408922247</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0.14101312011695377</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1.4721568903406244</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0.14101312011695377</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0.50579950408922336</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0.19496380830955928</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7.2691814277230709</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0.49797079784916942</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0.2032420837760549</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2.1218184080314657</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0.20324208377605579</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0.72900837240341954</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0.39162466769492177</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5.6623640159947932</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Stockport NHS Foundation Trust</c:v>
                </c:pt>
                <c:pt idx="1">
                  <c:v>Lancashire Teaching Hospitals NHS Foundation Trust</c:v>
                </c:pt>
                <c:pt idx="2">
                  <c:v>North Cheshire and Mersey NHS Foundation Trust</c:v>
                </c:pt>
                <c:pt idx="3">
                  <c:v>Countess of Chester Hospital NHS Foundation Trust</c:v>
                </c:pt>
                <c:pt idx="4">
                  <c:v>Northern Care Alliance NHS Foundation Trust</c:v>
                </c:pt>
              </c:strCache>
            </c:strRef>
          </c:cat>
          <c:val>
            <c:numRef>
              <c:f>Sheet1!$B$2:$B$6</c:f>
              <c:numCache>
                <c:formatCode>0.0</c:formatCode>
                <c:ptCount val="5"/>
                <c:pt idx="0">
                  <c:v>6.307652735654961</c:v>
                </c:pt>
                <c:pt idx="1">
                  <c:v>6.4161767496423634</c:v>
                </c:pt>
                <c:pt idx="2">
                  <c:v>6.6307962062009924</c:v>
                </c:pt>
                <c:pt idx="3">
                  <c:v>6.6391076506032114</c:v>
                </c:pt>
                <c:pt idx="4">
                  <c:v>6.9471934625052718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Stockport NHS Foundation Trust</c:v>
                </c:pt>
                <c:pt idx="1">
                  <c:v>Lancashire Teaching Hospitals NHS Foundation Trust</c:v>
                </c:pt>
                <c:pt idx="2">
                  <c:v>North Cheshire and Mersey NHS Foundation Trust</c:v>
                </c:pt>
                <c:pt idx="3">
                  <c:v>Countess of Chester Hospital NHS Foundation Trust</c:v>
                </c:pt>
                <c:pt idx="4">
                  <c:v>Northern Care Alliance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East Cheshire NHS Trust</c:v>
                </c:pt>
                <c:pt idx="2">
                  <c:v>East Lancashire Hospitals NHS Trust</c:v>
                </c:pt>
                <c:pt idx="3">
                  <c:v>Wrightington, Wigan and Leigh Teaching Hospitals NHS Foundation Trust </c:v>
                </c:pt>
                <c:pt idx="4">
                  <c:v>Liverpool University Hospitals NHS Foundation Trust</c:v>
                </c:pt>
              </c:strCache>
            </c:strRef>
          </c:cat>
          <c:val>
            <c:numRef>
              <c:f>Sheet1!$B$2:$B$6</c:f>
              <c:numCache>
                <c:formatCode>0.0</c:formatCode>
                <c:ptCount val="5"/>
                <c:pt idx="0">
                  <c:v>8.1425607431035925</c:v>
                </c:pt>
                <c:pt idx="1">
                  <c:v>7.7989372352349866</c:v>
                </c:pt>
                <c:pt idx="2">
                  <c:v>7.6612850259144167</c:v>
                </c:pt>
                <c:pt idx="3">
                  <c:v>7.5633188147595893</c:v>
                </c:pt>
                <c:pt idx="4">
                  <c:v>7.3321261734698364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East Cheshire NHS Trust</c:v>
                </c:pt>
                <c:pt idx="2">
                  <c:v>East Lancashire Hospitals NHS Trust</c:v>
                </c:pt>
                <c:pt idx="3">
                  <c:v>Wrightington, Wigan and Leigh Teaching Hospitals NHS Foundation Trust </c:v>
                </c:pt>
                <c:pt idx="4">
                  <c:v>Liverpool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Your Trust</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7.3321261734698364</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0.41119256005827154</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0.59392702422574839</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0.1655824138433255</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1.7286568175820189</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0.16558241384332639</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0.5939270242257475</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0.30952135407003922</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8.0152089151841714</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0.53747098963311846</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0.59349825409631762</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0.16546287593695119</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1.7274088588645622</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0.16546287593695119</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0.59349825409631851</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0.57471311478454012</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6.6490434317555014</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Lancashire Teaching Hospitals NHS Foundation Trust</c:v>
                </c:pt>
                <c:pt idx="2">
                  <c:v>Stockport NHS Foundation Trust</c:v>
                </c:pt>
                <c:pt idx="3">
                  <c:v>Bolton NHS Foundation Trust</c:v>
                </c:pt>
                <c:pt idx="4">
                  <c:v>North Cheshire and Mersey NHS Foundation Trust</c:v>
                </c:pt>
              </c:strCache>
            </c:strRef>
          </c:cat>
          <c:val>
            <c:numRef>
              <c:f>Sheet1!$B$2:$B$6</c:f>
              <c:numCache>
                <c:formatCode>0.0</c:formatCode>
                <c:ptCount val="5"/>
                <c:pt idx="0">
                  <c:v>6.4191515871212594</c:v>
                </c:pt>
                <c:pt idx="1">
                  <c:v>6.6101046068535334</c:v>
                </c:pt>
                <c:pt idx="2">
                  <c:v>6.6336915020683422</c:v>
                </c:pt>
                <c:pt idx="3">
                  <c:v>6.6404139729462424</c:v>
                </c:pt>
                <c:pt idx="4">
                  <c:v>6.7120146142836603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Lancashire Teaching Hospitals NHS Foundation Trust</c:v>
                </c:pt>
                <c:pt idx="2">
                  <c:v>Stockport NHS Foundation Trust</c:v>
                </c:pt>
                <c:pt idx="3">
                  <c:v>Bolton NHS Foundation Trust</c:v>
                </c:pt>
                <c:pt idx="4">
                  <c:v>North Cheshire and Mersey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The Christie NHS Foundation Trust</c:v>
                </c:pt>
                <c:pt idx="2">
                  <c:v>Liverpool Heart and Chest Hospital NHS Foundation Trust</c:v>
                </c:pt>
                <c:pt idx="3">
                  <c:v>Liverpool Women's NHS Foundation Trust</c:v>
                </c:pt>
                <c:pt idx="4">
                  <c:v>The Walton Centre NHS Foundation Trust</c:v>
                </c:pt>
              </c:strCache>
            </c:strRef>
          </c:cat>
          <c:val>
            <c:numRef>
              <c:f>Sheet1!$B$2:$B$6</c:f>
              <c:numCache>
                <c:formatCode>0.0</c:formatCode>
                <c:ptCount val="5"/>
                <c:pt idx="0">
                  <c:v>8.2943186391428885</c:v>
                </c:pt>
                <c:pt idx="1">
                  <c:v>8.15111920823073</c:v>
                </c:pt>
                <c:pt idx="2">
                  <c:v>7.9343387937017056</c:v>
                </c:pt>
                <c:pt idx="3">
                  <c:v>7.5948631391278134</c:v>
                </c:pt>
                <c:pt idx="4">
                  <c:v>7.2677255689539919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The Christie NHS Foundation Trust</c:v>
                </c:pt>
                <c:pt idx="2">
                  <c:v>Liverpool Heart and Chest Hospital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7.0024553921053974</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0.1451680295228801</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9.5548231991239518E-2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0.9975099336083364</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9.5548231991239518E-2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0.34272164404055516</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0.49249661981523296</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6.9357395198009062</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1.0048534208639532</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0.44313932774176834</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0.12354393143171993</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1.289781048501939</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0.12354393143171905</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0.44313932774176834</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0.21096439675011602</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8.038896271541919</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0.16823079355382475</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0.35910128677818953</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0.10011475392366798</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1.0451837721996711</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0.10011475392366798</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0.35910128677818864</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0.45360597593193841</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6.1580101716581268</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9.2277223844319245E-2</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8.9783039024226241E-2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0.93732214013569681</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8.9783039024226241E-2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0.32204249204905544</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0.54068318617897937</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6.8457809904647906</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0.11645761872837523</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0.11750263060686095</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1.2267107283178365</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0.11750263060686272</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0.42146980536872469</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0.6617344348776939</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4.2747552426200617</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0.46745403758923842</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0.13754747375102117</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1.4359760358721818</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0.13754747375102117</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0.49336858835752384</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0.62981684758530943</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6.0420078673708284</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0.26526852725721461</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0.13656450220270777</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3.8073162186069709E-2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0.39747839068301971</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3.8073162186069709E-2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0.13656450220270777</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0.20712217523897003</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9.1036274775136707</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0.25958220467047699</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0.11765600879388138</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1.2283119747455702</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0.11765600879388316</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0.4220199570912655</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0.45491892687877034</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8.0511323112019344</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1.6770862849073893</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0.42036127044069982</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0.11719357935691743</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1.2234842772848058</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0.11719357935691743</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0.42036127044069982</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0.2816630322158975</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6.350564770647364</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0.79028955781551158</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0.42173695755865648</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0.11757711064004361</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1.2274882892565033</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0.11757711064004539</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0.42173695755865559</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0.10294834205629044</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8.0457630584110458</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0.28085992972640561</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0.13510210394383382</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1.4104467233649611</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0.13510210394383293</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0.48459729931176021</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0.91668126712473352</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7.5138490666623099</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0.23599614015516046</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0.3373165260542228</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9.404132550815536E-2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0.98177804454488182</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9.404132550815536E-2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0.3373165260542228</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0.95026448460895541</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6.6693379573718206</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Liverpool University Hospitals NHS Foundation Trust</c:v>
                </c:pt>
                <c:pt idx="2">
                  <c:v>Tameside and Glossop Integrated Care NHS Foundation Trust</c:v>
                </c:pt>
                <c:pt idx="3">
                  <c:v>Lancashire Teaching Hospitals NHS Foundation Trust</c:v>
                </c:pt>
                <c:pt idx="4">
                  <c:v>Wrightington, Wigan and Leigh Teaching Hospitals NHS Foundation Trust </c:v>
                </c:pt>
              </c:strCache>
            </c:strRef>
          </c:cat>
          <c:val>
            <c:numRef>
              <c:f>Sheet1!$B$2:$B$6</c:f>
              <c:numCache>
                <c:formatCode>0.0</c:formatCode>
                <c:ptCount val="5"/>
                <c:pt idx="0">
                  <c:v>8.7612267226663558</c:v>
                </c:pt>
                <c:pt idx="1">
                  <c:v>8.7919152309449267</c:v>
                </c:pt>
                <c:pt idx="2">
                  <c:v>8.8012110480588692</c:v>
                </c:pt>
                <c:pt idx="3">
                  <c:v>8.8040971719624643</c:v>
                </c:pt>
                <c:pt idx="4">
                  <c:v>8.8524306208347774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Liverpool University Hospitals NHS Foundation Trust</c:v>
                </c:pt>
                <c:pt idx="2">
                  <c:v>Tameside and Glossop Integrated Care NHS Foundation Trust</c:v>
                </c:pt>
                <c:pt idx="3">
                  <c:v>Lancashire Teaching Hospitals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Clatterbridge Cancer Centre NHS Foundation Trust</c:v>
                </c:pt>
                <c:pt idx="2">
                  <c:v>The Christie NHS Foundation Trust</c:v>
                </c:pt>
                <c:pt idx="3">
                  <c:v>The Walton Centre NHS Foundation Trust</c:v>
                </c:pt>
                <c:pt idx="4">
                  <c:v>Wirral University Teaching Hospital NHS Foundation Trust</c:v>
                </c:pt>
              </c:strCache>
            </c:strRef>
          </c:cat>
          <c:val>
            <c:numRef>
              <c:f>Sheet1!$B$2:$B$6</c:f>
              <c:numCache>
                <c:formatCode>0.0</c:formatCode>
                <c:ptCount val="5"/>
                <c:pt idx="0">
                  <c:v>9.6669523023041464</c:v>
                </c:pt>
                <c:pt idx="1">
                  <c:v>9.6273819970672836</c:v>
                </c:pt>
                <c:pt idx="2">
                  <c:v>9.5724098540705498</c:v>
                </c:pt>
                <c:pt idx="3">
                  <c:v>9.3585729068283943</c:v>
                </c:pt>
                <c:pt idx="4">
                  <c:v>9.2354170263828248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Clatterbridge Cancer Centre NHS Foundation Trust</c:v>
                </c:pt>
                <c:pt idx="2">
                  <c:v>The Christie NHS Foundation Trust</c:v>
                </c:pt>
                <c:pt idx="3">
                  <c:v>The Walton Centre NHS Foundation Trust</c:v>
                </c:pt>
                <c:pt idx="4">
                  <c:v>Wirral University Teaching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8.7919152309449267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0.23099743730164413</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6.7628273472545075E-2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0.70602954315085142</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6.7628273472545075E-2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0.24257563520652603</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9.0461352913079551E-2</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8.7919152309449267</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Liverpool University Hospitals NHS Foundation Trust</c:v>
                </c:pt>
                <c:pt idx="2">
                  <c:v>North Cheshire and Mersey NHS Foundation Trust</c:v>
                </c:pt>
                <c:pt idx="3">
                  <c:v>Tameside and Glossop Integrated Care NHS Foundation Trust</c:v>
                </c:pt>
                <c:pt idx="4">
                  <c:v>Wrightington, Wigan and Leigh Teaching Hospitals NHS Foundation Trust </c:v>
                </c:pt>
              </c:strCache>
            </c:strRef>
          </c:cat>
          <c:val>
            <c:numRef>
              <c:f>Sheet1!$B$2:$B$6</c:f>
              <c:numCache>
                <c:formatCode>0.0</c:formatCode>
                <c:ptCount val="5"/>
                <c:pt idx="0">
                  <c:v>8.7834566677140682</c:v>
                </c:pt>
                <c:pt idx="1">
                  <c:v>8.8570770221304116</c:v>
                </c:pt>
                <c:pt idx="2">
                  <c:v>8.8790126842934534</c:v>
                </c:pt>
                <c:pt idx="3">
                  <c:v>8.9049734474072615</c:v>
                </c:pt>
                <c:pt idx="4">
                  <c:v>8.9489984977298249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Liverpool University Hospitals NHS Foundation Trust</c:v>
                </c:pt>
                <c:pt idx="2">
                  <c:v>North Cheshire and Mersey NHS Foundation Trust</c:v>
                </c:pt>
                <c:pt idx="3">
                  <c:v>Tameside and Glossop Integrated Care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Wirral University Teaching Hospital NHS Foundation Trust</c:v>
                </c:pt>
              </c:strCache>
            </c:strRef>
          </c:cat>
          <c:val>
            <c:numRef>
              <c:f>Sheet1!$B$2:$B$6</c:f>
              <c:numCache>
                <c:formatCode>0.0</c:formatCode>
                <c:ptCount val="5"/>
                <c:pt idx="0">
                  <c:v>9.7086643133653823</c:v>
                </c:pt>
                <c:pt idx="1">
                  <c:v>9.632717959340992</c:v>
                </c:pt>
                <c:pt idx="2">
                  <c:v>9.6093683066113815</c:v>
                </c:pt>
                <c:pt idx="3">
                  <c:v>9.3453028692336666</c:v>
                </c:pt>
                <c:pt idx="4">
                  <c:v>9.3399616506570169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Wirral University Teaching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Your Trust</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8.8570770221304116</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0.13788668011543948</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0.22175499506985297</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6.1823634668499494E-2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0.64542994075761229</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6.1823634668499494E-2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0.22175499506985297</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5.5386792659696482E-2</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8.8570770221304116</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Bolton NHS Foundation Trust</c:v>
                </c:pt>
                <c:pt idx="2">
                  <c:v>East Cheshire NHS Trust</c:v>
                </c:pt>
                <c:pt idx="3">
                  <c:v>North Cheshire and Mersey NHS Foundation Trust</c:v>
                </c:pt>
                <c:pt idx="4">
                  <c:v>East Lancashire Hospitals NHS Trust</c:v>
                </c:pt>
              </c:strCache>
            </c:strRef>
          </c:cat>
          <c:val>
            <c:numRef>
              <c:f>Sheet1!$B$2:$B$6</c:f>
              <c:numCache>
                <c:formatCode>0.0</c:formatCode>
                <c:ptCount val="5"/>
                <c:pt idx="0">
                  <c:v>7.7267080901863894</c:v>
                </c:pt>
                <c:pt idx="1">
                  <c:v>7.750063141017459</c:v>
                </c:pt>
                <c:pt idx="2">
                  <c:v>7.8268606513811392</c:v>
                </c:pt>
                <c:pt idx="3">
                  <c:v>7.8891546569799216</c:v>
                </c:pt>
                <c:pt idx="4">
                  <c:v>7.9068852154021867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Bolton NHS Foundation Trust</c:v>
                </c:pt>
                <c:pt idx="2">
                  <c:v>East Cheshire NHS Trust</c:v>
                </c:pt>
                <c:pt idx="3">
                  <c:v>North Cheshire and Mersey NHS Foundation Trust</c:v>
                </c:pt>
                <c:pt idx="4">
                  <c:v>East Lancashire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The Walton Centre NHS Foundation Trust</c:v>
                </c:pt>
                <c:pt idx="4">
                  <c:v>Liverpool Women's NHS Foundation Trust</c:v>
                </c:pt>
              </c:strCache>
            </c:strRef>
          </c:cat>
          <c:val>
            <c:numRef>
              <c:f>Sheet1!$B$2:$B$6</c:f>
              <c:numCache>
                <c:formatCode>0.0</c:formatCode>
                <c:ptCount val="5"/>
                <c:pt idx="0">
                  <c:v>9.3266838436296506</c:v>
                </c:pt>
                <c:pt idx="1">
                  <c:v>9.2209989792999778</c:v>
                </c:pt>
                <c:pt idx="2">
                  <c:v>9.2010569959399628</c:v>
                </c:pt>
                <c:pt idx="3">
                  <c:v>8.9071920774075295</c:v>
                </c:pt>
                <c:pt idx="4">
                  <c:v>8.8771013643203709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8.0775339191769628</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0.18508985426685953</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7.8414803764409235E-2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0.81863938313498519</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7.8414803764408347E-2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0.28126580579450078</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0.34076950468254097</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8.0775339191769628</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(123)</c:v>
                </c:pt>
                <c:pt idx="1">
                  <c:v>University Hospital Aintree (39)</c:v>
                </c:pt>
                <c:pt idx="2">
                  <c:v>Broadgreen Hospital (38)</c:v>
                </c:pt>
                <c:pt idx="3">
                  <c:v>Royal Liverpool University Hospital (46)</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(123)</c:v>
                </c:pt>
                <c:pt idx="1">
                  <c:v>University Hospital Aintree (39)</c:v>
                </c:pt>
                <c:pt idx="2">
                  <c:v>Broadgreen Hospital (38)</c:v>
                </c:pt>
                <c:pt idx="3">
                  <c:v>Royal Liverpool University Hospital (46)</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(123)</c:v>
                </c:pt>
                <c:pt idx="1">
                  <c:v>University Hospital Aintree (39)</c:v>
                </c:pt>
                <c:pt idx="2">
                  <c:v>Broadgreen Hospital (38)</c:v>
                </c:pt>
                <c:pt idx="3">
                  <c:v>Royal Liverpool University Hospital (46)</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(123)</c:v>
                </c:pt>
                <c:pt idx="1">
                  <c:v>University Hospital Aintree (39)</c:v>
                </c:pt>
                <c:pt idx="2">
                  <c:v>Broadgreen Hospital (38)</c:v>
                </c:pt>
                <c:pt idx="3">
                  <c:v>Royal Liverpool University Hospital (46)</c:v>
                </c:pt>
              </c:strCache>
            </c:strRef>
          </c:cat>
          <c:val>
            <c:numRef>
              <c:f>Sheet1!$G$2:$G$5</c:f>
              <c:numCache>
                <c:formatCode>0.0;;</c:formatCode>
                <c:ptCount val="4"/>
                <c:pt idx="0">
                  <c:v>7.4022211837098526</c:v>
                </c:pt>
                <c:pt idx="1">
                  <c:v>0</c:v>
                </c:pt>
                <c:pt idx="2">
                  <c:v>5.7774174425497788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(123)</c:v>
                </c:pt>
                <c:pt idx="1">
                  <c:v>University Hospital Aintree (39)</c:v>
                </c:pt>
                <c:pt idx="2">
                  <c:v>Broadgreen Hospital (38)</c:v>
                </c:pt>
                <c:pt idx="3">
                  <c:v>Royal Liverpool University Hospital (46)</c:v>
                </c:pt>
              </c:strCache>
            </c:strRef>
          </c:cat>
          <c:val>
            <c:numRef>
              <c:f>Sheet1!$H$2:$H$5</c:f>
              <c:numCache>
                <c:formatCode>0.0;;</c:formatCode>
                <c:ptCount val="4"/>
                <c:pt idx="0">
                  <c:v>0</c:v>
                </c:pt>
                <c:pt idx="1">
                  <c:v>8.1392849617699845</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(123)</c:v>
                </c:pt>
                <c:pt idx="1">
                  <c:v>University Hospital Aintree (39)</c:v>
                </c:pt>
                <c:pt idx="2">
                  <c:v>Broadgreen Hospital (38)</c:v>
                </c:pt>
                <c:pt idx="3">
                  <c:v>Royal Liverpool University Hospital (46)</c:v>
                </c:pt>
              </c:strCache>
            </c:strRef>
          </c:cat>
          <c:val>
            <c:numRef>
              <c:f>Sheet1!$I$2:$I$5</c:f>
              <c:numCache>
                <c:formatCode>0.0;;</c:formatCode>
                <c:ptCount val="4"/>
                <c:pt idx="0">
                  <c:v>0</c:v>
                </c:pt>
                <c:pt idx="1">
                  <c:v>0</c:v>
                </c:pt>
                <c:pt idx="2">
                  <c:v>0</c:v>
                </c:pt>
                <c:pt idx="3">
                  <c:v>8.2962193861181426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(123)</c:v>
                </c:pt>
                <c:pt idx="1">
                  <c:v>University Hospital Aintree (39)</c:v>
                </c:pt>
                <c:pt idx="2">
                  <c:v>Broadgreen Hospital (38)</c:v>
                </c:pt>
                <c:pt idx="3">
                  <c:v>Royal Liverpool University Hospital (46)</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2.5977788162901474</c:v>
                </c:pt>
                <c:pt idx="1">
                  <c:v>1.8607150382300155</c:v>
                </c:pt>
                <c:pt idx="2">
                  <c:v>4.2225825574502212</c:v>
                </c:pt>
                <c:pt idx="3">
                  <c:v>1.7037806138818574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(125)</c:v>
                </c:pt>
                <c:pt idx="1">
                  <c:v>University Hospital Aintree (40)</c:v>
                </c:pt>
                <c:pt idx="2">
                  <c:v>Broadgreen Hospital (38)</c:v>
                </c:pt>
                <c:pt idx="3">
                  <c:v>Royal Liverpool University Hospital (47)</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(125)</c:v>
                </c:pt>
                <c:pt idx="1">
                  <c:v>University Hospital Aintree (40)</c:v>
                </c:pt>
                <c:pt idx="2">
                  <c:v>Broadgreen Hospital (38)</c:v>
                </c:pt>
                <c:pt idx="3">
                  <c:v>Royal Liverpool University Hospital (47)</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(125)</c:v>
                </c:pt>
                <c:pt idx="1">
                  <c:v>University Hospital Aintree (40)</c:v>
                </c:pt>
                <c:pt idx="2">
                  <c:v>Broadgreen Hospital (38)</c:v>
                </c:pt>
                <c:pt idx="3">
                  <c:v>Royal Liverpool University Hospital (47)</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(125)</c:v>
                </c:pt>
                <c:pt idx="1">
                  <c:v>University Hospital Aintree (40)</c:v>
                </c:pt>
                <c:pt idx="2">
                  <c:v>Broadgreen Hospital (38)</c:v>
                </c:pt>
                <c:pt idx="3">
                  <c:v>Royal Liverpool University Hospital (47)</c:v>
                </c:pt>
              </c:strCache>
            </c:strRef>
          </c:cat>
          <c:val>
            <c:numRef>
              <c:f>Sheet1!$G$2:$G$5</c:f>
              <c:numCache>
                <c:formatCode>0.0;;</c:formatCode>
                <c:ptCount val="4"/>
                <c:pt idx="0">
                  <c:v>0</c:v>
                </c:pt>
                <c:pt idx="1">
                  <c:v>8.4906978350684561</c:v>
                </c:pt>
                <c:pt idx="2">
                  <c:v>6.9552951842940338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(125)</c:v>
                </c:pt>
                <c:pt idx="1">
                  <c:v>University Hospital Aintree (40)</c:v>
                </c:pt>
                <c:pt idx="2">
                  <c:v>Broadgreen Hospital (38)</c:v>
                </c:pt>
                <c:pt idx="3">
                  <c:v>Royal Liverpool University Hospital (47)</c:v>
                </c:pt>
              </c:strCache>
            </c:strRef>
          </c:cat>
          <c:val>
            <c:numRef>
              <c:f>Sheet1!$H$2:$H$5</c:f>
              <c:numCache>
                <c:formatCode>0.0;;</c:formatCode>
                <c:ptCount val="4"/>
                <c:pt idx="0">
                  <c:v>8.1987958116716264</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(125)</c:v>
                </c:pt>
                <c:pt idx="1">
                  <c:v>University Hospital Aintree (40)</c:v>
                </c:pt>
                <c:pt idx="2">
                  <c:v>Broadgreen Hospital (38)</c:v>
                </c:pt>
                <c:pt idx="3">
                  <c:v>Royal Liverpool University Hospital (47)</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(125)</c:v>
                </c:pt>
                <c:pt idx="1">
                  <c:v>University Hospital Aintree (40)</c:v>
                </c:pt>
                <c:pt idx="2">
                  <c:v>Broadgreen Hospital (38)</c:v>
                </c:pt>
                <c:pt idx="3">
                  <c:v>Royal Liverpool University Hospital (47)</c:v>
                </c:pt>
              </c:strCache>
            </c:strRef>
          </c:cat>
          <c:val>
            <c:numRef>
              <c:f>Sheet1!$J$2:$J$5</c:f>
              <c:numCache>
                <c:formatCode>0.0;;</c:formatCode>
                <c:ptCount val="4"/>
                <c:pt idx="0">
                  <c:v>0</c:v>
                </c:pt>
                <c:pt idx="1">
                  <c:v>0</c:v>
                </c:pt>
                <c:pt idx="2">
                  <c:v>0</c:v>
                </c:pt>
                <c:pt idx="3">
                  <c:v>8.963538942357987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1.8012041883283736</c:v>
                </c:pt>
                <c:pt idx="1">
                  <c:v>1.5093021649315439</c:v>
                </c:pt>
                <c:pt idx="2">
                  <c:v>3.0447048157059662</c:v>
                </c:pt>
                <c:pt idx="3">
                  <c:v>1.036461057642013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(359)</c:v>
                </c:pt>
                <c:pt idx="1">
                  <c:v>University Hospital Aintree (164)</c:v>
                </c:pt>
                <c:pt idx="2">
                  <c:v>Broadgreen Hospital (41)</c:v>
                </c:pt>
                <c:pt idx="3">
                  <c:v>Royal Liverpool University Hospital (154)</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(359)</c:v>
                </c:pt>
                <c:pt idx="1">
                  <c:v>University Hospital Aintree (164)</c:v>
                </c:pt>
                <c:pt idx="2">
                  <c:v>Broadgreen Hospital (41)</c:v>
                </c:pt>
                <c:pt idx="3">
                  <c:v>Royal Liverpool University Hospital (154)</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(359)</c:v>
                </c:pt>
                <c:pt idx="1">
                  <c:v>University Hospital Aintree (164)</c:v>
                </c:pt>
                <c:pt idx="2">
                  <c:v>Broadgreen Hospital (41)</c:v>
                </c:pt>
                <c:pt idx="3">
                  <c:v>Royal Liverpool University Hospital (154)</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(359)</c:v>
                </c:pt>
                <c:pt idx="1">
                  <c:v>University Hospital Aintree (164)</c:v>
                </c:pt>
                <c:pt idx="2">
                  <c:v>Broadgreen Hospital (41)</c:v>
                </c:pt>
                <c:pt idx="3">
                  <c:v>Royal Liverpool University Hospital (154)</c:v>
                </c:pt>
              </c:strCache>
            </c:strRef>
          </c:cat>
          <c:val>
            <c:numRef>
              <c:f>Sheet1!$G$2:$G$5</c:f>
              <c:numCache>
                <c:formatCode>0.0;;</c:formatCode>
                <c:ptCount val="4"/>
                <c:pt idx="0">
                  <c:v>6.0983615324780658</c:v>
                </c:pt>
                <c:pt idx="1">
                  <c:v>5.6940348090014101</c:v>
                </c:pt>
                <c:pt idx="2">
                  <c:v>8.2748352489654575</c:v>
                </c:pt>
                <c:pt idx="3">
                  <c:v>6.0993470326371479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(359)</c:v>
                </c:pt>
                <c:pt idx="1">
                  <c:v>University Hospital Aintree (164)</c:v>
                </c:pt>
                <c:pt idx="2">
                  <c:v>Broadgreen Hospital (41)</c:v>
                </c:pt>
                <c:pt idx="3">
                  <c:v>Royal Liverpool University Hospital (154)</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(359)</c:v>
                </c:pt>
                <c:pt idx="1">
                  <c:v>University Hospital Aintree (164)</c:v>
                </c:pt>
                <c:pt idx="2">
                  <c:v>Broadgreen Hospital (41)</c:v>
                </c:pt>
                <c:pt idx="3">
                  <c:v>Royal Liverpool University Hospital (154)</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(359)</c:v>
                </c:pt>
                <c:pt idx="1">
                  <c:v>University Hospital Aintree (164)</c:v>
                </c:pt>
                <c:pt idx="2">
                  <c:v>Broadgreen Hospital (41)</c:v>
                </c:pt>
                <c:pt idx="3">
                  <c:v>Royal Liverpool University Hospital (154)</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3.9016384675219342</c:v>
                </c:pt>
                <c:pt idx="1">
                  <c:v>4.3059651909985899</c:v>
                </c:pt>
                <c:pt idx="2">
                  <c:v>1.7251647510345425</c:v>
                </c:pt>
                <c:pt idx="3">
                  <c:v>3.9006529673628521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(361)</c:v>
                </c:pt>
                <c:pt idx="1">
                  <c:v>University Hospital Aintree (167)</c:v>
                </c:pt>
                <c:pt idx="2">
                  <c:v>Broadgreen Hospital (41)</c:v>
                </c:pt>
                <c:pt idx="3">
                  <c:v>Royal Liverpool University Hospital (153)</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(361)</c:v>
                </c:pt>
                <c:pt idx="1">
                  <c:v>University Hospital Aintree (167)</c:v>
                </c:pt>
                <c:pt idx="2">
                  <c:v>Broadgreen Hospital (41)</c:v>
                </c:pt>
                <c:pt idx="3">
                  <c:v>Royal Liverpool University Hospital (153)</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(361)</c:v>
                </c:pt>
                <c:pt idx="1">
                  <c:v>University Hospital Aintree (167)</c:v>
                </c:pt>
                <c:pt idx="2">
                  <c:v>Broadgreen Hospital (41)</c:v>
                </c:pt>
                <c:pt idx="3">
                  <c:v>Royal Liverpool University Hospital (153)</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(361)</c:v>
                </c:pt>
                <c:pt idx="1">
                  <c:v>University Hospital Aintree (167)</c:v>
                </c:pt>
                <c:pt idx="2">
                  <c:v>Broadgreen Hospital (41)</c:v>
                </c:pt>
                <c:pt idx="3">
                  <c:v>Royal Liverpool University Hospital (153)</c:v>
                </c:pt>
              </c:strCache>
            </c:strRef>
          </c:cat>
          <c:val>
            <c:numRef>
              <c:f>Sheet1!$G$2:$G$5</c:f>
              <c:numCache>
                <c:formatCode>0.0;;</c:formatCode>
                <c:ptCount val="4"/>
                <c:pt idx="0">
                  <c:v>8.4683585280944662</c:v>
                </c:pt>
                <c:pt idx="1">
                  <c:v>8.1295355403799654</c:v>
                </c:pt>
                <c:pt idx="2">
                  <c:v>0</c:v>
                </c:pt>
                <c:pt idx="3">
                  <c:v>8.7060663491480081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(361)</c:v>
                </c:pt>
                <c:pt idx="1">
                  <c:v>University Hospital Aintree (167)</c:v>
                </c:pt>
                <c:pt idx="2">
                  <c:v>Broadgreen Hospital (41)</c:v>
                </c:pt>
                <c:pt idx="3">
                  <c:v>Royal Liverpool University Hospital (153)</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(361)</c:v>
                </c:pt>
                <c:pt idx="1">
                  <c:v>University Hospital Aintree (167)</c:v>
                </c:pt>
                <c:pt idx="2">
                  <c:v>Broadgreen Hospital (41)</c:v>
                </c:pt>
                <c:pt idx="3">
                  <c:v>Royal Liverpool University Hospital (153)</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(361)</c:v>
                </c:pt>
                <c:pt idx="1">
                  <c:v>University Hospital Aintree (167)</c:v>
                </c:pt>
                <c:pt idx="2">
                  <c:v>Broadgreen Hospital (41)</c:v>
                </c:pt>
                <c:pt idx="3">
                  <c:v>Royal Liverpool University Hospital (153)</c:v>
                </c:pt>
              </c:strCache>
            </c:strRef>
          </c:cat>
          <c:val>
            <c:numRef>
              <c:f>Sheet1!$J$2:$J$5</c:f>
              <c:numCache>
                <c:formatCode>0.0;;</c:formatCode>
                <c:ptCount val="4"/>
                <c:pt idx="0">
                  <c:v>0</c:v>
                </c:pt>
                <c:pt idx="1">
                  <c:v>0</c:v>
                </c:pt>
                <c:pt idx="2">
                  <c:v>9.7491187008061164</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1.5316414719055338</c:v>
                </c:pt>
                <c:pt idx="1">
                  <c:v>1.8704644596200346</c:v>
                </c:pt>
                <c:pt idx="2">
                  <c:v>0.25088129919388358</c:v>
                </c:pt>
                <c:pt idx="3">
                  <c:v>1.2939336508519919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(361)</c:v>
                </c:pt>
                <c:pt idx="1">
                  <c:v>University Hospital Aintree (167)</c:v>
                </c:pt>
                <c:pt idx="2">
                  <c:v>Broadgreen Hospital (41)</c:v>
                </c:pt>
                <c:pt idx="3">
                  <c:v>Royal Liverpool University Hospital (153)</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(361)</c:v>
                </c:pt>
                <c:pt idx="1">
                  <c:v>University Hospital Aintree (167)</c:v>
                </c:pt>
                <c:pt idx="2">
                  <c:v>Broadgreen Hospital (41)</c:v>
                </c:pt>
                <c:pt idx="3">
                  <c:v>Royal Liverpool University Hospital (153)</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(361)</c:v>
                </c:pt>
                <c:pt idx="1">
                  <c:v>University Hospital Aintree (167)</c:v>
                </c:pt>
                <c:pt idx="2">
                  <c:v>Broadgreen Hospital (41)</c:v>
                </c:pt>
                <c:pt idx="3">
                  <c:v>Royal Liverpool University Hospital (153)</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(361)</c:v>
                </c:pt>
                <c:pt idx="1">
                  <c:v>University Hospital Aintree (167)</c:v>
                </c:pt>
                <c:pt idx="2">
                  <c:v>Broadgreen Hospital (41)</c:v>
                </c:pt>
                <c:pt idx="3">
                  <c:v>Royal Liverpool University Hospital (153)</c:v>
                </c:pt>
              </c:strCache>
            </c:strRef>
          </c:cat>
          <c:val>
            <c:numRef>
              <c:f>Sheet1!$G$2:$G$5</c:f>
              <c:numCache>
                <c:formatCode>0.0;;</c:formatCode>
                <c:ptCount val="4"/>
                <c:pt idx="0">
                  <c:v>7.2342199260419839</c:v>
                </c:pt>
                <c:pt idx="1">
                  <c:v>6.3064620391446384</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(361)</c:v>
                </c:pt>
                <c:pt idx="1">
                  <c:v>University Hospital Aintree (167)</c:v>
                </c:pt>
                <c:pt idx="2">
                  <c:v>Broadgreen Hospital (41)</c:v>
                </c:pt>
                <c:pt idx="3">
                  <c:v>Royal Liverpool University Hospital (153)</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(361)</c:v>
                </c:pt>
                <c:pt idx="1">
                  <c:v>University Hospital Aintree (167)</c:v>
                </c:pt>
                <c:pt idx="2">
                  <c:v>Broadgreen Hospital (41)</c:v>
                </c:pt>
                <c:pt idx="3">
                  <c:v>Royal Liverpool University Hospital (153)</c:v>
                </c:pt>
              </c:strCache>
            </c:strRef>
          </c:cat>
          <c:val>
            <c:numRef>
              <c:f>Sheet1!$I$2:$I$5</c:f>
              <c:numCache>
                <c:formatCode>0.0;;</c:formatCode>
                <c:ptCount val="4"/>
                <c:pt idx="0">
                  <c:v>0</c:v>
                </c:pt>
                <c:pt idx="1">
                  <c:v>0</c:v>
                </c:pt>
                <c:pt idx="2">
                  <c:v>0</c:v>
                </c:pt>
                <c:pt idx="3">
                  <c:v>8.0830816333236086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(361)</c:v>
                </c:pt>
                <c:pt idx="1">
                  <c:v>University Hospital Aintree (167)</c:v>
                </c:pt>
                <c:pt idx="2">
                  <c:v>Broadgreen Hospital (41)</c:v>
                </c:pt>
                <c:pt idx="3">
                  <c:v>Royal Liverpool University Hospital (153)</c:v>
                </c:pt>
              </c:strCache>
            </c:strRef>
          </c:cat>
          <c:val>
            <c:numRef>
              <c:f>Sheet1!$J$2:$J$5</c:f>
              <c:numCache>
                <c:formatCode>0.0;;</c:formatCode>
                <c:ptCount val="4"/>
                <c:pt idx="0">
                  <c:v>0</c:v>
                </c:pt>
                <c:pt idx="1">
                  <c:v>0</c:v>
                </c:pt>
                <c:pt idx="2">
                  <c:v>9.0846324521592354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2.7657800739580161</c:v>
                </c:pt>
                <c:pt idx="1">
                  <c:v>3.6935379608553616</c:v>
                </c:pt>
                <c:pt idx="2">
                  <c:v>0.91536754784076457</c:v>
                </c:pt>
                <c:pt idx="3">
                  <c:v>1.9169183666763914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(361)</c:v>
                </c:pt>
                <c:pt idx="1">
                  <c:v>University Hospital Aintree (167)</c:v>
                </c:pt>
                <c:pt idx="2">
                  <c:v>Broadgreen Hospital (41)</c:v>
                </c:pt>
                <c:pt idx="3">
                  <c:v>Royal Liverpool University Hospital (153)</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(361)</c:v>
                </c:pt>
                <c:pt idx="1">
                  <c:v>University Hospital Aintree (167)</c:v>
                </c:pt>
                <c:pt idx="2">
                  <c:v>Broadgreen Hospital (41)</c:v>
                </c:pt>
                <c:pt idx="3">
                  <c:v>Royal Liverpool University Hospital (153)</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(361)</c:v>
                </c:pt>
                <c:pt idx="1">
                  <c:v>University Hospital Aintree (167)</c:v>
                </c:pt>
                <c:pt idx="2">
                  <c:v>Broadgreen Hospital (41)</c:v>
                </c:pt>
                <c:pt idx="3">
                  <c:v>Royal Liverpool University Hospital (153)</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(361)</c:v>
                </c:pt>
                <c:pt idx="1">
                  <c:v>University Hospital Aintree (167)</c:v>
                </c:pt>
                <c:pt idx="2">
                  <c:v>Broadgreen Hospital (41)</c:v>
                </c:pt>
                <c:pt idx="3">
                  <c:v>Royal Liverpool University Hospital (153)</c:v>
                </c:pt>
              </c:strCache>
            </c:strRef>
          </c:cat>
          <c:val>
            <c:numRef>
              <c:f>Sheet1!$G$2:$G$5</c:f>
              <c:numCache>
                <c:formatCode>0.0;;</c:formatCode>
                <c:ptCount val="4"/>
                <c:pt idx="0">
                  <c:v>8.3024637393974157</c:v>
                </c:pt>
                <c:pt idx="1">
                  <c:v>8.1855402767899541</c:v>
                </c:pt>
                <c:pt idx="2">
                  <c:v>0</c:v>
                </c:pt>
                <c:pt idx="3">
                  <c:v>8.4710411731767774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(361)</c:v>
                </c:pt>
                <c:pt idx="1">
                  <c:v>University Hospital Aintree (167)</c:v>
                </c:pt>
                <c:pt idx="2">
                  <c:v>Broadgreen Hospital (41)</c:v>
                </c:pt>
                <c:pt idx="3">
                  <c:v>Royal Liverpool University Hospital (153)</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(361)</c:v>
                </c:pt>
                <c:pt idx="1">
                  <c:v>University Hospital Aintree (167)</c:v>
                </c:pt>
                <c:pt idx="2">
                  <c:v>Broadgreen Hospital (41)</c:v>
                </c:pt>
                <c:pt idx="3">
                  <c:v>Royal Liverpool University Hospital (153)</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(361)</c:v>
                </c:pt>
                <c:pt idx="1">
                  <c:v>University Hospital Aintree (167)</c:v>
                </c:pt>
                <c:pt idx="2">
                  <c:v>Broadgreen Hospital (41)</c:v>
                </c:pt>
                <c:pt idx="3">
                  <c:v>Royal Liverpool University Hospital (153)</c:v>
                </c:pt>
              </c:strCache>
            </c:strRef>
          </c:cat>
          <c:val>
            <c:numRef>
              <c:f>Sheet1!$J$2:$J$5</c:f>
              <c:numCache>
                <c:formatCode>0.0;;</c:formatCode>
                <c:ptCount val="4"/>
                <c:pt idx="0">
                  <c:v>0</c:v>
                </c:pt>
                <c:pt idx="1">
                  <c:v>0</c:v>
                </c:pt>
                <c:pt idx="2">
                  <c:v>9.6266656492216534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1.6975362606025843</c:v>
                </c:pt>
                <c:pt idx="1">
                  <c:v>1.8144597232100459</c:v>
                </c:pt>
                <c:pt idx="2">
                  <c:v>0.37333435077834665</c:v>
                </c:pt>
                <c:pt idx="3">
                  <c:v>1.5289588268232226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(361)</c:v>
                </c:pt>
                <c:pt idx="1">
                  <c:v>University Hospital Aintree (167)</c:v>
                </c:pt>
                <c:pt idx="2">
                  <c:v>Broadgreen Hospital (41)</c:v>
                </c:pt>
                <c:pt idx="3">
                  <c:v>Royal Liverpool University Hospital (153)</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(361)</c:v>
                </c:pt>
                <c:pt idx="1">
                  <c:v>University Hospital Aintree (167)</c:v>
                </c:pt>
                <c:pt idx="2">
                  <c:v>Broadgreen Hospital (41)</c:v>
                </c:pt>
                <c:pt idx="3">
                  <c:v>Royal Liverpool University Hospital (153)</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(361)</c:v>
                </c:pt>
                <c:pt idx="1">
                  <c:v>University Hospital Aintree (167)</c:v>
                </c:pt>
                <c:pt idx="2">
                  <c:v>Broadgreen Hospital (41)</c:v>
                </c:pt>
                <c:pt idx="3">
                  <c:v>Royal Liverpool University Hospital (153)</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(361)</c:v>
                </c:pt>
                <c:pt idx="1">
                  <c:v>University Hospital Aintree (167)</c:v>
                </c:pt>
                <c:pt idx="2">
                  <c:v>Broadgreen Hospital (41)</c:v>
                </c:pt>
                <c:pt idx="3">
                  <c:v>Royal Liverpool University Hospital (153)</c:v>
                </c:pt>
              </c:strCache>
            </c:strRef>
          </c:cat>
          <c:val>
            <c:numRef>
              <c:f>Sheet1!$G$2:$G$5</c:f>
              <c:numCache>
                <c:formatCode>0.0;;</c:formatCode>
                <c:ptCount val="4"/>
                <c:pt idx="0">
                  <c:v>9.1058588073876123</c:v>
                </c:pt>
                <c:pt idx="1">
                  <c:v>8.9705980140861659</c:v>
                </c:pt>
                <c:pt idx="2">
                  <c:v>0</c:v>
                </c:pt>
                <c:pt idx="3">
                  <c:v>9.0798419340315366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(361)</c:v>
                </c:pt>
                <c:pt idx="1">
                  <c:v>University Hospital Aintree (167)</c:v>
                </c:pt>
                <c:pt idx="2">
                  <c:v>Broadgreen Hospital (41)</c:v>
                </c:pt>
                <c:pt idx="3">
                  <c:v>Royal Liverpool University Hospital (153)</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(361)</c:v>
                </c:pt>
                <c:pt idx="1">
                  <c:v>University Hospital Aintree (167)</c:v>
                </c:pt>
                <c:pt idx="2">
                  <c:v>Broadgreen Hospital (41)</c:v>
                </c:pt>
                <c:pt idx="3">
                  <c:v>Royal Liverpool University Hospital (153)</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(361)</c:v>
                </c:pt>
                <c:pt idx="1">
                  <c:v>University Hospital Aintree (167)</c:v>
                </c:pt>
                <c:pt idx="2">
                  <c:v>Broadgreen Hospital (41)</c:v>
                </c:pt>
                <c:pt idx="3">
                  <c:v>Royal Liverpool University Hospital (153)</c:v>
                </c:pt>
              </c:strCache>
            </c:strRef>
          </c:cat>
          <c:val>
            <c:numRef>
              <c:f>Sheet1!$J$2:$J$5</c:f>
              <c:numCache>
                <c:formatCode>0.0;;</c:formatCode>
                <c:ptCount val="4"/>
                <c:pt idx="0">
                  <c:v>0</c:v>
                </c:pt>
                <c:pt idx="1">
                  <c:v>0</c:v>
                </c:pt>
                <c:pt idx="2">
                  <c:v>9.8226247245809706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0.89414119261238767</c:v>
                </c:pt>
                <c:pt idx="1">
                  <c:v>1.0294019859138341</c:v>
                </c:pt>
                <c:pt idx="2">
                  <c:v>0.17737527541902942</c:v>
                </c:pt>
                <c:pt idx="3">
                  <c:v>0.92015806596846339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(361)</c:v>
                </c:pt>
                <c:pt idx="1">
                  <c:v>University Hospital Aintree (167)</c:v>
                </c:pt>
                <c:pt idx="2">
                  <c:v>Broadgreen Hospital (41)</c:v>
                </c:pt>
                <c:pt idx="3">
                  <c:v>Royal Liverpool University Hospital (153)</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(361)</c:v>
                </c:pt>
                <c:pt idx="1">
                  <c:v>University Hospital Aintree (167)</c:v>
                </c:pt>
                <c:pt idx="2">
                  <c:v>Broadgreen Hospital (41)</c:v>
                </c:pt>
                <c:pt idx="3">
                  <c:v>Royal Liverpool University Hospital (153)</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(361)</c:v>
                </c:pt>
                <c:pt idx="1">
                  <c:v>University Hospital Aintree (167)</c:v>
                </c:pt>
                <c:pt idx="2">
                  <c:v>Broadgreen Hospital (41)</c:v>
                </c:pt>
                <c:pt idx="3">
                  <c:v>Royal Liverpool University Hospital (153)</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(361)</c:v>
                </c:pt>
                <c:pt idx="1">
                  <c:v>University Hospital Aintree (167)</c:v>
                </c:pt>
                <c:pt idx="2">
                  <c:v>Broadgreen Hospital (41)</c:v>
                </c:pt>
                <c:pt idx="3">
                  <c:v>Royal Liverpool University Hospital (153)</c:v>
                </c:pt>
              </c:strCache>
            </c:strRef>
          </c:cat>
          <c:val>
            <c:numRef>
              <c:f>Sheet1!$G$2:$G$5</c:f>
              <c:numCache>
                <c:formatCode>0.0;;</c:formatCode>
                <c:ptCount val="4"/>
                <c:pt idx="0">
                  <c:v>3.7636143832204039</c:v>
                </c:pt>
                <c:pt idx="1">
                  <c:v>3.1205913623409138</c:v>
                </c:pt>
                <c:pt idx="2">
                  <c:v>0</c:v>
                </c:pt>
                <c:pt idx="3">
                  <c:v>4.8147789610980167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(361)</c:v>
                </c:pt>
                <c:pt idx="1">
                  <c:v>University Hospital Aintree (167)</c:v>
                </c:pt>
                <c:pt idx="2">
                  <c:v>Broadgreen Hospital (41)</c:v>
                </c:pt>
                <c:pt idx="3">
                  <c:v>Royal Liverpool University Hospital (153)</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(361)</c:v>
                </c:pt>
                <c:pt idx="1">
                  <c:v>University Hospital Aintree (167)</c:v>
                </c:pt>
                <c:pt idx="2">
                  <c:v>Broadgreen Hospital (41)</c:v>
                </c:pt>
                <c:pt idx="3">
                  <c:v>Royal Liverpool University Hospital (153)</c:v>
                </c:pt>
              </c:strCache>
            </c:strRef>
          </c:cat>
          <c:val>
            <c:numRef>
              <c:f>Sheet1!$I$2:$I$5</c:f>
              <c:numCache>
                <c:formatCode>0.0;;</c:formatCode>
                <c:ptCount val="4"/>
                <c:pt idx="0">
                  <c:v>0</c:v>
                </c:pt>
                <c:pt idx="1">
                  <c:v>0</c:v>
                </c:pt>
                <c:pt idx="2">
                  <c:v>6.7737018819396839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(361)</c:v>
                </c:pt>
                <c:pt idx="1">
                  <c:v>University Hospital Aintree (167)</c:v>
                </c:pt>
                <c:pt idx="2">
                  <c:v>Broadgreen Hospital (41)</c:v>
                </c:pt>
                <c:pt idx="3">
                  <c:v>Royal Liverpool University Hospital (153)</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6.2363856167795966</c:v>
                </c:pt>
                <c:pt idx="1">
                  <c:v>6.8794086376590862</c:v>
                </c:pt>
                <c:pt idx="2">
                  <c:v>3.2262981180603161</c:v>
                </c:pt>
                <c:pt idx="3">
                  <c:v>5.1852210389019833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(364)</c:v>
                </c:pt>
                <c:pt idx="1">
                  <c:v>University Hospital Aintree (169)</c:v>
                </c:pt>
                <c:pt idx="2">
                  <c:v>Broadgreen Hospital (40)</c:v>
                </c:pt>
                <c:pt idx="3">
                  <c:v>Royal Liverpool University Hospital (155)</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(364)</c:v>
                </c:pt>
                <c:pt idx="1">
                  <c:v>University Hospital Aintree (169)</c:v>
                </c:pt>
                <c:pt idx="2">
                  <c:v>Broadgreen Hospital (40)</c:v>
                </c:pt>
                <c:pt idx="3">
                  <c:v>Royal Liverpool University Hospital (155)</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(364)</c:v>
                </c:pt>
                <c:pt idx="1">
                  <c:v>University Hospital Aintree (169)</c:v>
                </c:pt>
                <c:pt idx="2">
                  <c:v>Broadgreen Hospital (40)</c:v>
                </c:pt>
                <c:pt idx="3">
                  <c:v>Royal Liverpool University Hospital (155)</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(364)</c:v>
                </c:pt>
                <c:pt idx="1">
                  <c:v>University Hospital Aintree (169)</c:v>
                </c:pt>
                <c:pt idx="2">
                  <c:v>Broadgreen Hospital (40)</c:v>
                </c:pt>
                <c:pt idx="3">
                  <c:v>Royal Liverpool University Hospital (155)</c:v>
                </c:pt>
              </c:strCache>
            </c:strRef>
          </c:cat>
          <c:val>
            <c:numRef>
              <c:f>Sheet1!$G$2:$G$5</c:f>
              <c:numCache>
                <c:formatCode>0.0;;</c:formatCode>
                <c:ptCount val="4"/>
                <c:pt idx="0">
                  <c:v>8.9576743963453129</c:v>
                </c:pt>
                <c:pt idx="1">
                  <c:v>8.7436878454034712</c:v>
                </c:pt>
                <c:pt idx="2">
                  <c:v>8.6074045084115713</c:v>
                </c:pt>
                <c:pt idx="3">
                  <c:v>9.2398020765147795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(364)</c:v>
                </c:pt>
                <c:pt idx="1">
                  <c:v>University Hospital Aintree (169)</c:v>
                </c:pt>
                <c:pt idx="2">
                  <c:v>Broadgreen Hospital (40)</c:v>
                </c:pt>
                <c:pt idx="3">
                  <c:v>Royal Liverpool University Hospital (155)</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(364)</c:v>
                </c:pt>
                <c:pt idx="1">
                  <c:v>University Hospital Aintree (169)</c:v>
                </c:pt>
                <c:pt idx="2">
                  <c:v>Broadgreen Hospital (40)</c:v>
                </c:pt>
                <c:pt idx="3">
                  <c:v>Royal Liverpool University Hospital (155)</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(364)</c:v>
                </c:pt>
                <c:pt idx="1">
                  <c:v>University Hospital Aintree (169)</c:v>
                </c:pt>
                <c:pt idx="2">
                  <c:v>Broadgreen Hospital (40)</c:v>
                </c:pt>
                <c:pt idx="3">
                  <c:v>Royal Liverpool University Hospital (155)</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1.0423256036546871</c:v>
                </c:pt>
                <c:pt idx="1">
                  <c:v>1.2563121545965288</c:v>
                </c:pt>
                <c:pt idx="2">
                  <c:v>1.3925954915884287</c:v>
                </c:pt>
                <c:pt idx="3">
                  <c:v>0.76019792348522053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(263)</c:v>
                </c:pt>
                <c:pt idx="1">
                  <c:v>University Hospital Aintree (119)</c:v>
                </c:pt>
                <c:pt idx="2">
                  <c:v>Broadgreen Hospital (35)</c:v>
                </c:pt>
                <c:pt idx="3">
                  <c:v>Royal Liverpool University Hospital (109)</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(263)</c:v>
                </c:pt>
                <c:pt idx="1">
                  <c:v>University Hospital Aintree (119)</c:v>
                </c:pt>
                <c:pt idx="2">
                  <c:v>Broadgreen Hospital (35)</c:v>
                </c:pt>
                <c:pt idx="3">
                  <c:v>Royal Liverpool University Hospital (109)</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(263)</c:v>
                </c:pt>
                <c:pt idx="1">
                  <c:v>University Hospital Aintree (119)</c:v>
                </c:pt>
                <c:pt idx="2">
                  <c:v>Broadgreen Hospital (35)</c:v>
                </c:pt>
                <c:pt idx="3">
                  <c:v>Royal Liverpool University Hospital (109)</c:v>
                </c:pt>
              </c:strCache>
            </c:strRef>
          </c:cat>
          <c:val>
            <c:numRef>
              <c:f>Sheet1!$F$2:$F$5</c:f>
              <c:numCache>
                <c:formatCode>0.0;;</c:formatCode>
                <c:ptCount val="4"/>
                <c:pt idx="0">
                  <c:v>0</c:v>
                </c:pt>
                <c:pt idx="1">
                  <c:v>7.2631837029197523</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(263)</c:v>
                </c:pt>
                <c:pt idx="1">
                  <c:v>University Hospital Aintree (119)</c:v>
                </c:pt>
                <c:pt idx="2">
                  <c:v>Broadgreen Hospital (35)</c:v>
                </c:pt>
                <c:pt idx="3">
                  <c:v>Royal Liverpool University Hospital (109)</c:v>
                </c:pt>
              </c:strCache>
            </c:strRef>
          </c:cat>
          <c:val>
            <c:numRef>
              <c:f>Sheet1!$G$2:$G$5</c:f>
              <c:numCache>
                <c:formatCode>0.0;;</c:formatCode>
                <c:ptCount val="4"/>
                <c:pt idx="0">
                  <c:v>8.0093722222722086</c:v>
                </c:pt>
                <c:pt idx="1">
                  <c:v>0</c:v>
                </c:pt>
                <c:pt idx="2">
                  <c:v>0</c:v>
                </c:pt>
                <c:pt idx="3">
                  <c:v>8.4857765255660293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(263)</c:v>
                </c:pt>
                <c:pt idx="1">
                  <c:v>University Hospital Aintree (119)</c:v>
                </c:pt>
                <c:pt idx="2">
                  <c:v>Broadgreen Hospital (35)</c:v>
                </c:pt>
                <c:pt idx="3">
                  <c:v>Royal Liverpool University Hospital (109)</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(263)</c:v>
                </c:pt>
                <c:pt idx="1">
                  <c:v>University Hospital Aintree (119)</c:v>
                </c:pt>
                <c:pt idx="2">
                  <c:v>Broadgreen Hospital (35)</c:v>
                </c:pt>
                <c:pt idx="3">
                  <c:v>Royal Liverpool University Hospital (109)</c:v>
                </c:pt>
              </c:strCache>
            </c:strRef>
          </c:cat>
          <c:val>
            <c:numRef>
              <c:f>Sheet1!$I$2:$I$5</c:f>
              <c:numCache>
                <c:formatCode>0.0;;</c:formatCode>
                <c:ptCount val="4"/>
                <c:pt idx="0">
                  <c:v>0</c:v>
                </c:pt>
                <c:pt idx="1">
                  <c:v>0</c:v>
                </c:pt>
                <c:pt idx="2">
                  <c:v>9.5790524856892834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(263)</c:v>
                </c:pt>
                <c:pt idx="1">
                  <c:v>University Hospital Aintree (119)</c:v>
                </c:pt>
                <c:pt idx="2">
                  <c:v>Broadgreen Hospital (35)</c:v>
                </c:pt>
                <c:pt idx="3">
                  <c:v>Royal Liverpool University Hospital (109)</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1.9906277777277914</c:v>
                </c:pt>
                <c:pt idx="1">
                  <c:v>2.7368162970802477</c:v>
                </c:pt>
                <c:pt idx="2">
                  <c:v>0.42094751431071664</c:v>
                </c:pt>
                <c:pt idx="3">
                  <c:v>1.5142234744339707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(194)</c:v>
                </c:pt>
                <c:pt idx="1">
                  <c:v>University Hospital Aintree (74)</c:v>
                </c:pt>
                <c:pt idx="2">
                  <c:v>Broadgreen Hospital (-)</c:v>
                </c:pt>
                <c:pt idx="3">
                  <c:v>Royal Liverpool University Hospital (91)</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(194)</c:v>
                </c:pt>
                <c:pt idx="1">
                  <c:v>University Hospital Aintree (74)</c:v>
                </c:pt>
                <c:pt idx="2">
                  <c:v>Broadgreen Hospital (-)</c:v>
                </c:pt>
                <c:pt idx="3">
                  <c:v>Royal Liverpool University Hospital (91)</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(194)</c:v>
                </c:pt>
                <c:pt idx="1">
                  <c:v>University Hospital Aintree (74)</c:v>
                </c:pt>
                <c:pt idx="2">
                  <c:v>Broadgreen Hospital (-)</c:v>
                </c:pt>
                <c:pt idx="3">
                  <c:v>Royal Liverpool University Hospital (91)</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(194)</c:v>
                </c:pt>
                <c:pt idx="1">
                  <c:v>University Hospital Aintree (74)</c:v>
                </c:pt>
                <c:pt idx="2">
                  <c:v>Broadgreen Hospital (-)</c:v>
                </c:pt>
                <c:pt idx="3">
                  <c:v>Royal Liverpool University Hospital (91)</c:v>
                </c:pt>
              </c:strCache>
            </c:strRef>
          </c:cat>
          <c:val>
            <c:numRef>
              <c:f>Sheet1!$G$2:$G$5</c:f>
              <c:numCache>
                <c:formatCode>0.0;;</c:formatCode>
                <c:ptCount val="4"/>
                <c:pt idx="0">
                  <c:v>7.8754280612917249</c:v>
                </c:pt>
                <c:pt idx="1">
                  <c:v>7.4763860630858234</c:v>
                </c:pt>
                <c:pt idx="2">
                  <c:v>0</c:v>
                </c:pt>
                <c:pt idx="3">
                  <c:v>7.9981920575940908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(194)</c:v>
                </c:pt>
                <c:pt idx="1">
                  <c:v>University Hospital Aintree (74)</c:v>
                </c:pt>
                <c:pt idx="2">
                  <c:v>Broadgreen Hospital (-)</c:v>
                </c:pt>
                <c:pt idx="3">
                  <c:v>Royal Liverpool University Hospital (91)</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(194)</c:v>
                </c:pt>
                <c:pt idx="1">
                  <c:v>University Hospital Aintree (74)</c:v>
                </c:pt>
                <c:pt idx="2">
                  <c:v>Broadgreen Hospital (-)</c:v>
                </c:pt>
                <c:pt idx="3">
                  <c:v>Royal Liverpool University Hospital (91)</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(194)</c:v>
                </c:pt>
                <c:pt idx="1">
                  <c:v>University Hospital Aintree (74)</c:v>
                </c:pt>
                <c:pt idx="2">
                  <c:v>Broadgreen Hospital (-)</c:v>
                </c:pt>
                <c:pt idx="3">
                  <c:v>Royal Liverpool University Hospital (91)</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2.1245719387082751</c:v>
                </c:pt>
                <c:pt idx="1">
                  <c:v>2.5236139369141766</c:v>
                </c:pt>
                <c:pt idx="2">
                  <c:v>0</c:v>
                </c:pt>
                <c:pt idx="3">
                  <c:v>2.0018079424059092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(144)</c:v>
                </c:pt>
                <c:pt idx="1">
                  <c:v>University Hospital Aintree (55)</c:v>
                </c:pt>
                <c:pt idx="2">
                  <c:v>Broadgreen Hospital (-)</c:v>
                </c:pt>
                <c:pt idx="3">
                  <c:v>Royal Liverpool University Hospital (68)</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(144)</c:v>
                </c:pt>
                <c:pt idx="1">
                  <c:v>University Hospital Aintree (55)</c:v>
                </c:pt>
                <c:pt idx="2">
                  <c:v>Broadgreen Hospital (-)</c:v>
                </c:pt>
                <c:pt idx="3">
                  <c:v>Royal Liverpool University Hospital (68)</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(144)</c:v>
                </c:pt>
                <c:pt idx="1">
                  <c:v>University Hospital Aintree (55)</c:v>
                </c:pt>
                <c:pt idx="2">
                  <c:v>Broadgreen Hospital (-)</c:v>
                </c:pt>
                <c:pt idx="3">
                  <c:v>Royal Liverpool University Hospital (68)</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(144)</c:v>
                </c:pt>
                <c:pt idx="1">
                  <c:v>University Hospital Aintree (55)</c:v>
                </c:pt>
                <c:pt idx="2">
                  <c:v>Broadgreen Hospital (-)</c:v>
                </c:pt>
                <c:pt idx="3">
                  <c:v>Royal Liverpool University Hospital (68)</c:v>
                </c:pt>
              </c:strCache>
            </c:strRef>
          </c:cat>
          <c:val>
            <c:numRef>
              <c:f>Sheet1!$G$2:$G$5</c:f>
              <c:numCache>
                <c:formatCode>0.0;;</c:formatCode>
                <c:ptCount val="4"/>
                <c:pt idx="0">
                  <c:v>8.0801144243018967</c:v>
                </c:pt>
                <c:pt idx="1">
                  <c:v>7.4084105949700794</c:v>
                </c:pt>
                <c:pt idx="2">
                  <c:v>0</c:v>
                </c:pt>
                <c:pt idx="3">
                  <c:v>8.2415138277676476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(144)</c:v>
                </c:pt>
                <c:pt idx="1">
                  <c:v>University Hospital Aintree (55)</c:v>
                </c:pt>
                <c:pt idx="2">
                  <c:v>Broadgreen Hospital (-)</c:v>
                </c:pt>
                <c:pt idx="3">
                  <c:v>Royal Liverpool University Hospital (68)</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(144)</c:v>
                </c:pt>
                <c:pt idx="1">
                  <c:v>University Hospital Aintree (55)</c:v>
                </c:pt>
                <c:pt idx="2">
                  <c:v>Broadgreen Hospital (-)</c:v>
                </c:pt>
                <c:pt idx="3">
                  <c:v>Royal Liverpool University Hospital (68)</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(144)</c:v>
                </c:pt>
                <c:pt idx="1">
                  <c:v>University Hospital Aintree (55)</c:v>
                </c:pt>
                <c:pt idx="2">
                  <c:v>Broadgreen Hospital (-)</c:v>
                </c:pt>
                <c:pt idx="3">
                  <c:v>Royal Liverpool University Hospital (68)</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1.9198855756981033</c:v>
                </c:pt>
                <c:pt idx="1">
                  <c:v>2.5915894050299206</c:v>
                </c:pt>
                <c:pt idx="2">
                  <c:v>0</c:v>
                </c:pt>
                <c:pt idx="3">
                  <c:v>1.7584861722323524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(160)</c:v>
                </c:pt>
                <c:pt idx="1">
                  <c:v>University Hospital Aintree (70)</c:v>
                </c:pt>
                <c:pt idx="2">
                  <c:v>Broadgreen Hospital (-)</c:v>
                </c:pt>
                <c:pt idx="3">
                  <c:v>Royal Liverpool University Hospital (72)</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(160)</c:v>
                </c:pt>
                <c:pt idx="1">
                  <c:v>University Hospital Aintree (70)</c:v>
                </c:pt>
                <c:pt idx="2">
                  <c:v>Broadgreen Hospital (-)</c:v>
                </c:pt>
                <c:pt idx="3">
                  <c:v>Royal Liverpool University Hospital (72)</c:v>
                </c:pt>
              </c:strCache>
            </c:strRef>
          </c:cat>
          <c:val>
            <c:numRef>
              <c:f>Sheet1!$E$2:$E$5</c:f>
              <c:numCache>
                <c:formatCode>0.0;;</c:formatCode>
                <c:ptCount val="4"/>
                <c:pt idx="0">
                  <c:v>0</c:v>
                </c:pt>
                <c:pt idx="1">
                  <c:v>5.1113075499202836</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(160)</c:v>
                </c:pt>
                <c:pt idx="1">
                  <c:v>University Hospital Aintree (70)</c:v>
                </c:pt>
                <c:pt idx="2">
                  <c:v>Broadgreen Hospital (-)</c:v>
                </c:pt>
                <c:pt idx="3">
                  <c:v>Royal Liverpool University Hospital (72)</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(160)</c:v>
                </c:pt>
                <c:pt idx="1">
                  <c:v>University Hospital Aintree (70)</c:v>
                </c:pt>
                <c:pt idx="2">
                  <c:v>Broadgreen Hospital (-)</c:v>
                </c:pt>
                <c:pt idx="3">
                  <c:v>Royal Liverpool University Hospital (72)</c:v>
                </c:pt>
              </c:strCache>
            </c:strRef>
          </c:cat>
          <c:val>
            <c:numRef>
              <c:f>Sheet1!$G$2:$G$5</c:f>
              <c:numCache>
                <c:formatCode>0.0;;</c:formatCode>
                <c:ptCount val="4"/>
                <c:pt idx="0">
                  <c:v>5.5993112583595694</c:v>
                </c:pt>
                <c:pt idx="1">
                  <c:v>0</c:v>
                </c:pt>
                <c:pt idx="2">
                  <c:v>0</c:v>
                </c:pt>
                <c:pt idx="3">
                  <c:v>5.9843907502017544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(160)</c:v>
                </c:pt>
                <c:pt idx="1">
                  <c:v>University Hospital Aintree (70)</c:v>
                </c:pt>
                <c:pt idx="2">
                  <c:v>Broadgreen Hospital (-)</c:v>
                </c:pt>
                <c:pt idx="3">
                  <c:v>Royal Liverpool University Hospital (72)</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(160)</c:v>
                </c:pt>
                <c:pt idx="1">
                  <c:v>University Hospital Aintree (70)</c:v>
                </c:pt>
                <c:pt idx="2">
                  <c:v>Broadgreen Hospital (-)</c:v>
                </c:pt>
                <c:pt idx="3">
                  <c:v>Royal Liverpool University Hospital (72)</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(160)</c:v>
                </c:pt>
                <c:pt idx="1">
                  <c:v>University Hospital Aintree (70)</c:v>
                </c:pt>
                <c:pt idx="2">
                  <c:v>Broadgreen Hospital (-)</c:v>
                </c:pt>
                <c:pt idx="3">
                  <c:v>Royal Liverpool University Hospital (72)</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4.4006887416404306</c:v>
                </c:pt>
                <c:pt idx="1">
                  <c:v>4.8886924500797164</c:v>
                </c:pt>
                <c:pt idx="2">
                  <c:v>0</c:v>
                </c:pt>
                <c:pt idx="3">
                  <c:v>4.0156092497982456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(339)</c:v>
                </c:pt>
                <c:pt idx="1">
                  <c:v>University Hospital Aintree (155)</c:v>
                </c:pt>
                <c:pt idx="2">
                  <c:v>Broadgreen Hospital (38)</c:v>
                </c:pt>
                <c:pt idx="3">
                  <c:v>Royal Liverpool University Hospital (146)</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(339)</c:v>
                </c:pt>
                <c:pt idx="1">
                  <c:v>University Hospital Aintree (155)</c:v>
                </c:pt>
                <c:pt idx="2">
                  <c:v>Broadgreen Hospital (38)</c:v>
                </c:pt>
                <c:pt idx="3">
                  <c:v>Royal Liverpool University Hospital (146)</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(339)</c:v>
                </c:pt>
                <c:pt idx="1">
                  <c:v>University Hospital Aintree (155)</c:v>
                </c:pt>
                <c:pt idx="2">
                  <c:v>Broadgreen Hospital (38)</c:v>
                </c:pt>
                <c:pt idx="3">
                  <c:v>Royal Liverpool University Hospital (146)</c:v>
                </c:pt>
              </c:strCache>
            </c:strRef>
          </c:cat>
          <c:val>
            <c:numRef>
              <c:f>Sheet1!$F$2:$F$5</c:f>
              <c:numCache>
                <c:formatCode>0.0;;</c:formatCode>
                <c:ptCount val="4"/>
                <c:pt idx="0">
                  <c:v>0</c:v>
                </c:pt>
                <c:pt idx="1">
                  <c:v>8.9893493933424189</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(339)</c:v>
                </c:pt>
                <c:pt idx="1">
                  <c:v>University Hospital Aintree (155)</c:v>
                </c:pt>
                <c:pt idx="2">
                  <c:v>Broadgreen Hospital (38)</c:v>
                </c:pt>
                <c:pt idx="3">
                  <c:v>Royal Liverpool University Hospital (146)</c:v>
                </c:pt>
              </c:strCache>
            </c:strRef>
          </c:cat>
          <c:val>
            <c:numRef>
              <c:f>Sheet1!$G$2:$G$5</c:f>
              <c:numCache>
                <c:formatCode>0.0;;</c:formatCode>
                <c:ptCount val="4"/>
                <c:pt idx="0">
                  <c:v>9.1717731502750972</c:v>
                </c:pt>
                <c:pt idx="1">
                  <c:v>0</c:v>
                </c:pt>
                <c:pt idx="2">
                  <c:v>0</c:v>
                </c:pt>
                <c:pt idx="3">
                  <c:v>9.3160788303064983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(339)</c:v>
                </c:pt>
                <c:pt idx="1">
                  <c:v>University Hospital Aintree (155)</c:v>
                </c:pt>
                <c:pt idx="2">
                  <c:v>Broadgreen Hospital (38)</c:v>
                </c:pt>
                <c:pt idx="3">
                  <c:v>Royal Liverpool University Hospital (146)</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(339)</c:v>
                </c:pt>
                <c:pt idx="1">
                  <c:v>University Hospital Aintree (155)</c:v>
                </c:pt>
                <c:pt idx="2">
                  <c:v>Broadgreen Hospital (38)</c:v>
                </c:pt>
                <c:pt idx="3">
                  <c:v>Royal Liverpool University Hospital (146)</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(339)</c:v>
                </c:pt>
                <c:pt idx="1">
                  <c:v>University Hospital Aintree (155)</c:v>
                </c:pt>
                <c:pt idx="2">
                  <c:v>Broadgreen Hospital (38)</c:v>
                </c:pt>
                <c:pt idx="3">
                  <c:v>Royal Liverpool University Hospital (146)</c:v>
                </c:pt>
              </c:strCache>
            </c:strRef>
          </c:cat>
          <c:val>
            <c:numRef>
              <c:f>Sheet1!$J$2:$J$5</c:f>
              <c:numCache>
                <c:formatCode>0.0;;</c:formatCode>
                <c:ptCount val="4"/>
                <c:pt idx="0">
                  <c:v>0</c:v>
                </c:pt>
                <c:pt idx="1">
                  <c:v>0</c:v>
                </c:pt>
                <c:pt idx="2">
                  <c:v>10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0.82822684972490279</c:v>
                </c:pt>
                <c:pt idx="1">
                  <c:v>1.0106506066575811</c:v>
                </c:pt>
                <c:pt idx="2">
                  <c:v>0</c:v>
                </c:pt>
                <c:pt idx="3">
                  <c:v>0.6839211696935017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(354)</c:v>
                </c:pt>
                <c:pt idx="1">
                  <c:v>University Hospital Aintree (164)</c:v>
                </c:pt>
                <c:pt idx="2">
                  <c:v>Broadgreen Hospital (39)</c:v>
                </c:pt>
                <c:pt idx="3">
                  <c:v>Royal Liverpool University Hospital (151)</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(354)</c:v>
                </c:pt>
                <c:pt idx="1">
                  <c:v>University Hospital Aintree (164)</c:v>
                </c:pt>
                <c:pt idx="2">
                  <c:v>Broadgreen Hospital (39)</c:v>
                </c:pt>
                <c:pt idx="3">
                  <c:v>Royal Liverpool University Hospital (151)</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(354)</c:v>
                </c:pt>
                <c:pt idx="1">
                  <c:v>University Hospital Aintree (164)</c:v>
                </c:pt>
                <c:pt idx="2">
                  <c:v>Broadgreen Hospital (39)</c:v>
                </c:pt>
                <c:pt idx="3">
                  <c:v>Royal Liverpool University Hospital (151)</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(354)</c:v>
                </c:pt>
                <c:pt idx="1">
                  <c:v>University Hospital Aintree (164)</c:v>
                </c:pt>
                <c:pt idx="2">
                  <c:v>Broadgreen Hospital (39)</c:v>
                </c:pt>
                <c:pt idx="3">
                  <c:v>Royal Liverpool University Hospital (151)</c:v>
                </c:pt>
              </c:strCache>
            </c:strRef>
          </c:cat>
          <c:val>
            <c:numRef>
              <c:f>Sheet1!$G$2:$G$5</c:f>
              <c:numCache>
                <c:formatCode>0.0;;</c:formatCode>
                <c:ptCount val="4"/>
                <c:pt idx="0">
                  <c:v>8.8468573655871676</c:v>
                </c:pt>
                <c:pt idx="1">
                  <c:v>8.6749569247965024</c:v>
                </c:pt>
                <c:pt idx="2">
                  <c:v>8.0938021957388777</c:v>
                </c:pt>
                <c:pt idx="3">
                  <c:v>8.9980030729295581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(354)</c:v>
                </c:pt>
                <c:pt idx="1">
                  <c:v>University Hospital Aintree (164)</c:v>
                </c:pt>
                <c:pt idx="2">
                  <c:v>Broadgreen Hospital (39)</c:v>
                </c:pt>
                <c:pt idx="3">
                  <c:v>Royal Liverpool University Hospital (151)</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(354)</c:v>
                </c:pt>
                <c:pt idx="1">
                  <c:v>University Hospital Aintree (164)</c:v>
                </c:pt>
                <c:pt idx="2">
                  <c:v>Broadgreen Hospital (39)</c:v>
                </c:pt>
                <c:pt idx="3">
                  <c:v>Royal Liverpool University Hospital (151)</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(354)</c:v>
                </c:pt>
                <c:pt idx="1">
                  <c:v>University Hospital Aintree (164)</c:v>
                </c:pt>
                <c:pt idx="2">
                  <c:v>Broadgreen Hospital (39)</c:v>
                </c:pt>
                <c:pt idx="3">
                  <c:v>Royal Liverpool University Hospital (151)</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1.1531426344128324</c:v>
                </c:pt>
                <c:pt idx="1">
                  <c:v>1.3250430752034976</c:v>
                </c:pt>
                <c:pt idx="2">
                  <c:v>1.9061978042611223</c:v>
                </c:pt>
                <c:pt idx="3">
                  <c:v>1.0019969270704419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(371)</c:v>
                </c:pt>
                <c:pt idx="1">
                  <c:v>University Hospital Aintree (173)</c:v>
                </c:pt>
                <c:pt idx="2">
                  <c:v>Broadgreen Hospital (41)</c:v>
                </c:pt>
                <c:pt idx="3">
                  <c:v>Royal Liverpool University Hospital (157)</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(371)</c:v>
                </c:pt>
                <c:pt idx="1">
                  <c:v>University Hospital Aintree (173)</c:v>
                </c:pt>
                <c:pt idx="2">
                  <c:v>Broadgreen Hospital (41)</c:v>
                </c:pt>
                <c:pt idx="3">
                  <c:v>Royal Liverpool University Hospital (157)</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(371)</c:v>
                </c:pt>
                <c:pt idx="1">
                  <c:v>University Hospital Aintree (173)</c:v>
                </c:pt>
                <c:pt idx="2">
                  <c:v>Broadgreen Hospital (41)</c:v>
                </c:pt>
                <c:pt idx="3">
                  <c:v>Royal Liverpool University Hospital (157)</c:v>
                </c:pt>
              </c:strCache>
            </c:strRef>
          </c:cat>
          <c:val>
            <c:numRef>
              <c:f>Sheet1!$F$2:$F$5</c:f>
              <c:numCache>
                <c:formatCode>0.0;;</c:formatCode>
                <c:ptCount val="4"/>
                <c:pt idx="0">
                  <c:v>0</c:v>
                </c:pt>
                <c:pt idx="1">
                  <c:v>8.6131438592298295</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(371)</c:v>
                </c:pt>
                <c:pt idx="1">
                  <c:v>University Hospital Aintree (173)</c:v>
                </c:pt>
                <c:pt idx="2">
                  <c:v>Broadgreen Hospital (41)</c:v>
                </c:pt>
                <c:pt idx="3">
                  <c:v>Royal Liverpool University Hospital (157)</c:v>
                </c:pt>
              </c:strCache>
            </c:strRef>
          </c:cat>
          <c:val>
            <c:numRef>
              <c:f>Sheet1!$G$2:$G$5</c:f>
              <c:numCache>
                <c:formatCode>0.0;;</c:formatCode>
                <c:ptCount val="4"/>
                <c:pt idx="0">
                  <c:v>8.9509469367251207</c:v>
                </c:pt>
                <c:pt idx="1">
                  <c:v>0</c:v>
                </c:pt>
                <c:pt idx="2">
                  <c:v>9.1778976542054664</c:v>
                </c:pt>
                <c:pt idx="3">
                  <c:v>9.1942009871271182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(371)</c:v>
                </c:pt>
                <c:pt idx="1">
                  <c:v>University Hospital Aintree (173)</c:v>
                </c:pt>
                <c:pt idx="2">
                  <c:v>Broadgreen Hospital (41)</c:v>
                </c:pt>
                <c:pt idx="3">
                  <c:v>Royal Liverpool University Hospital (157)</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(371)</c:v>
                </c:pt>
                <c:pt idx="1">
                  <c:v>University Hospital Aintree (173)</c:v>
                </c:pt>
                <c:pt idx="2">
                  <c:v>Broadgreen Hospital (41)</c:v>
                </c:pt>
                <c:pt idx="3">
                  <c:v>Royal Liverpool University Hospital (157)</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(371)</c:v>
                </c:pt>
                <c:pt idx="1">
                  <c:v>University Hospital Aintree (173)</c:v>
                </c:pt>
                <c:pt idx="2">
                  <c:v>Broadgreen Hospital (41)</c:v>
                </c:pt>
                <c:pt idx="3">
                  <c:v>Royal Liverpool University Hospital (157)</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1.0490530632748793</c:v>
                </c:pt>
                <c:pt idx="1">
                  <c:v>1.3868561407701705</c:v>
                </c:pt>
                <c:pt idx="2">
                  <c:v>0.82210234579453356</c:v>
                </c:pt>
                <c:pt idx="3">
                  <c:v>0.8057990128728818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(365)</c:v>
                </c:pt>
                <c:pt idx="1">
                  <c:v>University Hospital Aintree (172)</c:v>
                </c:pt>
                <c:pt idx="2">
                  <c:v>Broadgreen Hospital (41)</c:v>
                </c:pt>
                <c:pt idx="3">
                  <c:v>Royal Liverpool University Hospital (152)</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(365)</c:v>
                </c:pt>
                <c:pt idx="1">
                  <c:v>University Hospital Aintree (172)</c:v>
                </c:pt>
                <c:pt idx="2">
                  <c:v>Broadgreen Hospital (41)</c:v>
                </c:pt>
                <c:pt idx="3">
                  <c:v>Royal Liverpool University Hospital (152)</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(365)</c:v>
                </c:pt>
                <c:pt idx="1">
                  <c:v>University Hospital Aintree (172)</c:v>
                </c:pt>
                <c:pt idx="2">
                  <c:v>Broadgreen Hospital (41)</c:v>
                </c:pt>
                <c:pt idx="3">
                  <c:v>Royal Liverpool University Hospital (152)</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(365)</c:v>
                </c:pt>
                <c:pt idx="1">
                  <c:v>University Hospital Aintree (172)</c:v>
                </c:pt>
                <c:pt idx="2">
                  <c:v>Broadgreen Hospital (41)</c:v>
                </c:pt>
                <c:pt idx="3">
                  <c:v>Royal Liverpool University Hospital (152)</c:v>
                </c:pt>
              </c:strCache>
            </c:strRef>
          </c:cat>
          <c:val>
            <c:numRef>
              <c:f>Sheet1!$G$2:$G$5</c:f>
              <c:numCache>
                <c:formatCode>0.0;;</c:formatCode>
                <c:ptCount val="4"/>
                <c:pt idx="0">
                  <c:v>8.8651447245869175</c:v>
                </c:pt>
                <c:pt idx="1">
                  <c:v>8.9652508010747258</c:v>
                </c:pt>
                <c:pt idx="2">
                  <c:v>9.1778976542054664</c:v>
                </c:pt>
                <c:pt idx="3">
                  <c:v>8.8344518916378156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(365)</c:v>
                </c:pt>
                <c:pt idx="1">
                  <c:v>University Hospital Aintree (172)</c:v>
                </c:pt>
                <c:pt idx="2">
                  <c:v>Broadgreen Hospital (41)</c:v>
                </c:pt>
                <c:pt idx="3">
                  <c:v>Royal Liverpool University Hospital (152)</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(365)</c:v>
                </c:pt>
                <c:pt idx="1">
                  <c:v>University Hospital Aintree (172)</c:v>
                </c:pt>
                <c:pt idx="2">
                  <c:v>Broadgreen Hospital (41)</c:v>
                </c:pt>
                <c:pt idx="3">
                  <c:v>Royal Liverpool University Hospital (152)</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(365)</c:v>
                </c:pt>
                <c:pt idx="1">
                  <c:v>University Hospital Aintree (172)</c:v>
                </c:pt>
                <c:pt idx="2">
                  <c:v>Broadgreen Hospital (41)</c:v>
                </c:pt>
                <c:pt idx="3">
                  <c:v>Royal Liverpool University Hospital (152)</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1.1348552754130825</c:v>
                </c:pt>
                <c:pt idx="1">
                  <c:v>1.0347491989252742</c:v>
                </c:pt>
                <c:pt idx="2">
                  <c:v>0.82210234579453356</c:v>
                </c:pt>
                <c:pt idx="3">
                  <c:v>1.1655481083621844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(352)</c:v>
                </c:pt>
                <c:pt idx="1">
                  <c:v>University Hospital Aintree (164)</c:v>
                </c:pt>
                <c:pt idx="2">
                  <c:v>Broadgreen Hospital (37)</c:v>
                </c:pt>
                <c:pt idx="3">
                  <c:v>Royal Liverpool University Hospital (151)</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(352)</c:v>
                </c:pt>
                <c:pt idx="1">
                  <c:v>University Hospital Aintree (164)</c:v>
                </c:pt>
                <c:pt idx="2">
                  <c:v>Broadgreen Hospital (37)</c:v>
                </c:pt>
                <c:pt idx="3">
                  <c:v>Royal Liverpool University Hospital (151)</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(352)</c:v>
                </c:pt>
                <c:pt idx="1">
                  <c:v>University Hospital Aintree (164)</c:v>
                </c:pt>
                <c:pt idx="2">
                  <c:v>Broadgreen Hospital (37)</c:v>
                </c:pt>
                <c:pt idx="3">
                  <c:v>Royal Liverpool University Hospital (151)</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(352)</c:v>
                </c:pt>
                <c:pt idx="1">
                  <c:v>University Hospital Aintree (164)</c:v>
                </c:pt>
                <c:pt idx="2">
                  <c:v>Broadgreen Hospital (37)</c:v>
                </c:pt>
                <c:pt idx="3">
                  <c:v>Royal Liverpool University Hospital (151)</c:v>
                </c:pt>
              </c:strCache>
            </c:strRef>
          </c:cat>
          <c:val>
            <c:numRef>
              <c:f>Sheet1!$G$2:$G$5</c:f>
              <c:numCache>
                <c:formatCode>0.0;;</c:formatCode>
                <c:ptCount val="4"/>
                <c:pt idx="0">
                  <c:v>8.4562376185865151</c:v>
                </c:pt>
                <c:pt idx="1">
                  <c:v>8.2901606582997918</c:v>
                </c:pt>
                <c:pt idx="2">
                  <c:v>0</c:v>
                </c:pt>
                <c:pt idx="3">
                  <c:v>8.4580769593788983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(352)</c:v>
                </c:pt>
                <c:pt idx="1">
                  <c:v>University Hospital Aintree (164)</c:v>
                </c:pt>
                <c:pt idx="2">
                  <c:v>Broadgreen Hospital (37)</c:v>
                </c:pt>
                <c:pt idx="3">
                  <c:v>Royal Liverpool University Hospital (151)</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(352)</c:v>
                </c:pt>
                <c:pt idx="1">
                  <c:v>University Hospital Aintree (164)</c:v>
                </c:pt>
                <c:pt idx="2">
                  <c:v>Broadgreen Hospital (37)</c:v>
                </c:pt>
                <c:pt idx="3">
                  <c:v>Royal Liverpool University Hospital (151)</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(352)</c:v>
                </c:pt>
                <c:pt idx="1">
                  <c:v>University Hospital Aintree (164)</c:v>
                </c:pt>
                <c:pt idx="2">
                  <c:v>Broadgreen Hospital (37)</c:v>
                </c:pt>
                <c:pt idx="3">
                  <c:v>Royal Liverpool University Hospital (151)</c:v>
                </c:pt>
              </c:strCache>
            </c:strRef>
          </c:cat>
          <c:val>
            <c:numRef>
              <c:f>Sheet1!$J$2:$J$5</c:f>
              <c:numCache>
                <c:formatCode>0.0;;</c:formatCode>
                <c:ptCount val="4"/>
                <c:pt idx="0">
                  <c:v>0</c:v>
                </c:pt>
                <c:pt idx="1">
                  <c:v>0</c:v>
                </c:pt>
                <c:pt idx="2">
                  <c:v>9.7219951411113321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1.5437623814134849</c:v>
                </c:pt>
                <c:pt idx="1">
                  <c:v>1.7098393417002082</c:v>
                </c:pt>
                <c:pt idx="2">
                  <c:v>0.27800485888866788</c:v>
                </c:pt>
                <c:pt idx="3">
                  <c:v>1.5419230406211017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(369)</c:v>
                </c:pt>
                <c:pt idx="1">
                  <c:v>University Hospital Aintree (172)</c:v>
                </c:pt>
                <c:pt idx="2">
                  <c:v>Broadgreen Hospital (40)</c:v>
                </c:pt>
                <c:pt idx="3">
                  <c:v>Royal Liverpool University Hospital (157)</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(369)</c:v>
                </c:pt>
                <c:pt idx="1">
                  <c:v>University Hospital Aintree (172)</c:v>
                </c:pt>
                <c:pt idx="2">
                  <c:v>Broadgreen Hospital (40)</c:v>
                </c:pt>
                <c:pt idx="3">
                  <c:v>Royal Liverpool University Hospital (157)</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(369)</c:v>
                </c:pt>
                <c:pt idx="1">
                  <c:v>University Hospital Aintree (172)</c:v>
                </c:pt>
                <c:pt idx="2">
                  <c:v>Broadgreen Hospital (40)</c:v>
                </c:pt>
                <c:pt idx="3">
                  <c:v>Royal Liverpool University Hospital (157)</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(369)</c:v>
                </c:pt>
                <c:pt idx="1">
                  <c:v>University Hospital Aintree (172)</c:v>
                </c:pt>
                <c:pt idx="2">
                  <c:v>Broadgreen Hospital (40)</c:v>
                </c:pt>
                <c:pt idx="3">
                  <c:v>Royal Liverpool University Hospital (157)</c:v>
                </c:pt>
              </c:strCache>
            </c:strRef>
          </c:cat>
          <c:val>
            <c:numRef>
              <c:f>Sheet1!$G$2:$G$5</c:f>
              <c:numCache>
                <c:formatCode>0.0;;</c:formatCode>
                <c:ptCount val="4"/>
                <c:pt idx="0">
                  <c:v>8.9423369064918763</c:v>
                </c:pt>
                <c:pt idx="1">
                  <c:v>8.7035825815785479</c:v>
                </c:pt>
                <c:pt idx="2">
                  <c:v>0</c:v>
                </c:pt>
                <c:pt idx="3">
                  <c:v>9.1129305176035054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(369)</c:v>
                </c:pt>
                <c:pt idx="1">
                  <c:v>University Hospital Aintree (172)</c:v>
                </c:pt>
                <c:pt idx="2">
                  <c:v>Broadgreen Hospital (40)</c:v>
                </c:pt>
                <c:pt idx="3">
                  <c:v>Royal Liverpool University Hospital (157)</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(369)</c:v>
                </c:pt>
                <c:pt idx="1">
                  <c:v>University Hospital Aintree (172)</c:v>
                </c:pt>
                <c:pt idx="2">
                  <c:v>Broadgreen Hospital (40)</c:v>
                </c:pt>
                <c:pt idx="3">
                  <c:v>Royal Liverpool University Hospital (157)</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(369)</c:v>
                </c:pt>
                <c:pt idx="1">
                  <c:v>University Hospital Aintree (172)</c:v>
                </c:pt>
                <c:pt idx="2">
                  <c:v>Broadgreen Hospital (40)</c:v>
                </c:pt>
                <c:pt idx="3">
                  <c:v>Royal Liverpool University Hospital (157)</c:v>
                </c:pt>
              </c:strCache>
            </c:strRef>
          </c:cat>
          <c:val>
            <c:numRef>
              <c:f>Sheet1!$J$2:$J$5</c:f>
              <c:numCache>
                <c:formatCode>0.0;;</c:formatCode>
                <c:ptCount val="4"/>
                <c:pt idx="0">
                  <c:v>0</c:v>
                </c:pt>
                <c:pt idx="1">
                  <c:v>0</c:v>
                </c:pt>
                <c:pt idx="2">
                  <c:v>9.8411757806432387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1.0576630935081237</c:v>
                </c:pt>
                <c:pt idx="1">
                  <c:v>1.2964174184214521</c:v>
                </c:pt>
                <c:pt idx="2">
                  <c:v>0.15882421935676128</c:v>
                </c:pt>
                <c:pt idx="3">
                  <c:v>0.88706948239649464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(369)</c:v>
                </c:pt>
                <c:pt idx="1">
                  <c:v>University Hospital Aintree (172)</c:v>
                </c:pt>
                <c:pt idx="2">
                  <c:v>Broadgreen Hospital (41)</c:v>
                </c:pt>
                <c:pt idx="3">
                  <c:v>Royal Liverpool University Hospital (156)</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(369)</c:v>
                </c:pt>
                <c:pt idx="1">
                  <c:v>University Hospital Aintree (172)</c:v>
                </c:pt>
                <c:pt idx="2">
                  <c:v>Broadgreen Hospital (41)</c:v>
                </c:pt>
                <c:pt idx="3">
                  <c:v>Royal Liverpool University Hospital (156)</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(369)</c:v>
                </c:pt>
                <c:pt idx="1">
                  <c:v>University Hospital Aintree (172)</c:v>
                </c:pt>
                <c:pt idx="2">
                  <c:v>Broadgreen Hospital (41)</c:v>
                </c:pt>
                <c:pt idx="3">
                  <c:v>Royal Liverpool University Hospital (156)</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(369)</c:v>
                </c:pt>
                <c:pt idx="1">
                  <c:v>University Hospital Aintree (172)</c:v>
                </c:pt>
                <c:pt idx="2">
                  <c:v>Broadgreen Hospital (41)</c:v>
                </c:pt>
                <c:pt idx="3">
                  <c:v>Royal Liverpool University Hospital (156)</c:v>
                </c:pt>
              </c:strCache>
            </c:strRef>
          </c:cat>
          <c:val>
            <c:numRef>
              <c:f>Sheet1!$G$2:$G$5</c:f>
              <c:numCache>
                <c:formatCode>0.0;;</c:formatCode>
                <c:ptCount val="4"/>
                <c:pt idx="0">
                  <c:v>8.6714446722630125</c:v>
                </c:pt>
                <c:pt idx="1">
                  <c:v>8.7590992753430896</c:v>
                </c:pt>
                <c:pt idx="2">
                  <c:v>8.6647360230576389</c:v>
                </c:pt>
                <c:pt idx="3">
                  <c:v>8.7514304238940319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(369)</c:v>
                </c:pt>
                <c:pt idx="1">
                  <c:v>University Hospital Aintree (172)</c:v>
                </c:pt>
                <c:pt idx="2">
                  <c:v>Broadgreen Hospital (41)</c:v>
                </c:pt>
                <c:pt idx="3">
                  <c:v>Royal Liverpool University Hospital (156)</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(369)</c:v>
                </c:pt>
                <c:pt idx="1">
                  <c:v>University Hospital Aintree (172)</c:v>
                </c:pt>
                <c:pt idx="2">
                  <c:v>Broadgreen Hospital (41)</c:v>
                </c:pt>
                <c:pt idx="3">
                  <c:v>Royal Liverpool University Hospital (156)</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(369)</c:v>
                </c:pt>
                <c:pt idx="1">
                  <c:v>University Hospital Aintree (172)</c:v>
                </c:pt>
                <c:pt idx="2">
                  <c:v>Broadgreen Hospital (41)</c:v>
                </c:pt>
                <c:pt idx="3">
                  <c:v>Royal Liverpool University Hospital (156)</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1.3285553277369875</c:v>
                </c:pt>
                <c:pt idx="1">
                  <c:v>1.2409007246569104</c:v>
                </c:pt>
                <c:pt idx="2">
                  <c:v>1.3352639769423611</c:v>
                </c:pt>
                <c:pt idx="3">
                  <c:v>1.2485695761059681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(368)</c:v>
                </c:pt>
                <c:pt idx="1">
                  <c:v>University Hospital Aintree (171)</c:v>
                </c:pt>
                <c:pt idx="2">
                  <c:v>Broadgreen Hospital (41)</c:v>
                </c:pt>
                <c:pt idx="3">
                  <c:v>Royal Liverpool University Hospital (156)</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(368)</c:v>
                </c:pt>
                <c:pt idx="1">
                  <c:v>University Hospital Aintree (171)</c:v>
                </c:pt>
                <c:pt idx="2">
                  <c:v>Broadgreen Hospital (41)</c:v>
                </c:pt>
                <c:pt idx="3">
                  <c:v>Royal Liverpool University Hospital (156)</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(368)</c:v>
                </c:pt>
                <c:pt idx="1">
                  <c:v>University Hospital Aintree (171)</c:v>
                </c:pt>
                <c:pt idx="2">
                  <c:v>Broadgreen Hospital (41)</c:v>
                </c:pt>
                <c:pt idx="3">
                  <c:v>Royal Liverpool University Hospital (156)</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(368)</c:v>
                </c:pt>
                <c:pt idx="1">
                  <c:v>University Hospital Aintree (171)</c:v>
                </c:pt>
                <c:pt idx="2">
                  <c:v>Broadgreen Hospital (41)</c:v>
                </c:pt>
                <c:pt idx="3">
                  <c:v>Royal Liverpool University Hospital (156)</c:v>
                </c:pt>
              </c:strCache>
            </c:strRef>
          </c:cat>
          <c:val>
            <c:numRef>
              <c:f>Sheet1!$G$2:$G$5</c:f>
              <c:numCache>
                <c:formatCode>0.0;;</c:formatCode>
                <c:ptCount val="4"/>
                <c:pt idx="0">
                  <c:v>7.4981738172034698</c:v>
                </c:pt>
                <c:pt idx="1">
                  <c:v>7.3777845721713753</c:v>
                </c:pt>
                <c:pt idx="2">
                  <c:v>8.4500050872250601</c:v>
                </c:pt>
                <c:pt idx="3">
                  <c:v>7.4837629945223174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(368)</c:v>
                </c:pt>
                <c:pt idx="1">
                  <c:v>University Hospital Aintree (171)</c:v>
                </c:pt>
                <c:pt idx="2">
                  <c:v>Broadgreen Hospital (41)</c:v>
                </c:pt>
                <c:pt idx="3">
                  <c:v>Royal Liverpool University Hospital (156)</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(368)</c:v>
                </c:pt>
                <c:pt idx="1">
                  <c:v>University Hospital Aintree (171)</c:v>
                </c:pt>
                <c:pt idx="2">
                  <c:v>Broadgreen Hospital (41)</c:v>
                </c:pt>
                <c:pt idx="3">
                  <c:v>Royal Liverpool University Hospital (156)</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(368)</c:v>
                </c:pt>
                <c:pt idx="1">
                  <c:v>University Hospital Aintree (171)</c:v>
                </c:pt>
                <c:pt idx="2">
                  <c:v>Broadgreen Hospital (41)</c:v>
                </c:pt>
                <c:pt idx="3">
                  <c:v>Royal Liverpool University Hospital (156)</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2.5018261827965302</c:v>
                </c:pt>
                <c:pt idx="1">
                  <c:v>2.6222154278286247</c:v>
                </c:pt>
                <c:pt idx="2">
                  <c:v>1.5499949127749399</c:v>
                </c:pt>
                <c:pt idx="3">
                  <c:v>2.5162370054776826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(335)</c:v>
                </c:pt>
                <c:pt idx="1">
                  <c:v>University Hospital Aintree (150)</c:v>
                </c:pt>
                <c:pt idx="2">
                  <c:v>Broadgreen Hospital (39)</c:v>
                </c:pt>
                <c:pt idx="3">
                  <c:v>Royal Liverpool University Hospital (146)</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(335)</c:v>
                </c:pt>
                <c:pt idx="1">
                  <c:v>University Hospital Aintree (150)</c:v>
                </c:pt>
                <c:pt idx="2">
                  <c:v>Broadgreen Hospital (39)</c:v>
                </c:pt>
                <c:pt idx="3">
                  <c:v>Royal Liverpool University Hospital (146)</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(335)</c:v>
                </c:pt>
                <c:pt idx="1">
                  <c:v>University Hospital Aintree (150)</c:v>
                </c:pt>
                <c:pt idx="2">
                  <c:v>Broadgreen Hospital (39)</c:v>
                </c:pt>
                <c:pt idx="3">
                  <c:v>Royal Liverpool University Hospital (146)</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(335)</c:v>
                </c:pt>
                <c:pt idx="1">
                  <c:v>University Hospital Aintree (150)</c:v>
                </c:pt>
                <c:pt idx="2">
                  <c:v>Broadgreen Hospital (39)</c:v>
                </c:pt>
                <c:pt idx="3">
                  <c:v>Royal Liverpool University Hospital (146)</c:v>
                </c:pt>
              </c:strCache>
            </c:strRef>
          </c:cat>
          <c:val>
            <c:numRef>
              <c:f>Sheet1!$G$2:$G$5</c:f>
              <c:numCache>
                <c:formatCode>0.0;;</c:formatCode>
                <c:ptCount val="4"/>
                <c:pt idx="0">
                  <c:v>7.8171202509170508</c:v>
                </c:pt>
                <c:pt idx="1">
                  <c:v>7.5008327725498951</c:v>
                </c:pt>
                <c:pt idx="2">
                  <c:v>7.7159283315924654</c:v>
                </c:pt>
                <c:pt idx="3">
                  <c:v>8.1092545982795521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(335)</c:v>
                </c:pt>
                <c:pt idx="1">
                  <c:v>University Hospital Aintree (150)</c:v>
                </c:pt>
                <c:pt idx="2">
                  <c:v>Broadgreen Hospital (39)</c:v>
                </c:pt>
                <c:pt idx="3">
                  <c:v>Royal Liverpool University Hospital (146)</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(335)</c:v>
                </c:pt>
                <c:pt idx="1">
                  <c:v>University Hospital Aintree (150)</c:v>
                </c:pt>
                <c:pt idx="2">
                  <c:v>Broadgreen Hospital (39)</c:v>
                </c:pt>
                <c:pt idx="3">
                  <c:v>Royal Liverpool University Hospital (146)</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(335)</c:v>
                </c:pt>
                <c:pt idx="1">
                  <c:v>University Hospital Aintree (150)</c:v>
                </c:pt>
                <c:pt idx="2">
                  <c:v>Broadgreen Hospital (39)</c:v>
                </c:pt>
                <c:pt idx="3">
                  <c:v>Royal Liverpool University Hospital (146)</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2.1828797490829492</c:v>
                </c:pt>
                <c:pt idx="1">
                  <c:v>2.4991672274501049</c:v>
                </c:pt>
                <c:pt idx="2">
                  <c:v>2.2840716684075346</c:v>
                </c:pt>
                <c:pt idx="3">
                  <c:v>1.8907454017204479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(355)</c:v>
                </c:pt>
                <c:pt idx="1">
                  <c:v>University Hospital Aintree (163)</c:v>
                </c:pt>
                <c:pt idx="2">
                  <c:v>Broadgreen Hospital (39)</c:v>
                </c:pt>
                <c:pt idx="3">
                  <c:v>Royal Liverpool University Hospital (153)</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(355)</c:v>
                </c:pt>
                <c:pt idx="1">
                  <c:v>University Hospital Aintree (163)</c:v>
                </c:pt>
                <c:pt idx="2">
                  <c:v>Broadgreen Hospital (39)</c:v>
                </c:pt>
                <c:pt idx="3">
                  <c:v>Royal Liverpool University Hospital (153)</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(355)</c:v>
                </c:pt>
                <c:pt idx="1">
                  <c:v>University Hospital Aintree (163)</c:v>
                </c:pt>
                <c:pt idx="2">
                  <c:v>Broadgreen Hospital (39)</c:v>
                </c:pt>
                <c:pt idx="3">
                  <c:v>Royal Liverpool University Hospital (153)</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(355)</c:v>
                </c:pt>
                <c:pt idx="1">
                  <c:v>University Hospital Aintree (163)</c:v>
                </c:pt>
                <c:pt idx="2">
                  <c:v>Broadgreen Hospital (39)</c:v>
                </c:pt>
                <c:pt idx="3">
                  <c:v>Royal Liverpool University Hospital (153)</c:v>
                </c:pt>
              </c:strCache>
            </c:strRef>
          </c:cat>
          <c:val>
            <c:numRef>
              <c:f>Sheet1!$G$2:$G$5</c:f>
              <c:numCache>
                <c:formatCode>0.0;;</c:formatCode>
                <c:ptCount val="4"/>
                <c:pt idx="0">
                  <c:v>7.2870778147100506</c:v>
                </c:pt>
                <c:pt idx="1">
                  <c:v>7.3434711319205466</c:v>
                </c:pt>
                <c:pt idx="2">
                  <c:v>6.6619926401553844</c:v>
                </c:pt>
                <c:pt idx="3">
                  <c:v>7.160103258788074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(355)</c:v>
                </c:pt>
                <c:pt idx="1">
                  <c:v>University Hospital Aintree (163)</c:v>
                </c:pt>
                <c:pt idx="2">
                  <c:v>Broadgreen Hospital (39)</c:v>
                </c:pt>
                <c:pt idx="3">
                  <c:v>Royal Liverpool University Hospital (153)</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(355)</c:v>
                </c:pt>
                <c:pt idx="1">
                  <c:v>University Hospital Aintree (163)</c:v>
                </c:pt>
                <c:pt idx="2">
                  <c:v>Broadgreen Hospital (39)</c:v>
                </c:pt>
                <c:pt idx="3">
                  <c:v>Royal Liverpool University Hospital (153)</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(355)</c:v>
                </c:pt>
                <c:pt idx="1">
                  <c:v>University Hospital Aintree (163)</c:v>
                </c:pt>
                <c:pt idx="2">
                  <c:v>Broadgreen Hospital (39)</c:v>
                </c:pt>
                <c:pt idx="3">
                  <c:v>Royal Liverpool University Hospital (153)</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2.7129221852899494</c:v>
                </c:pt>
                <c:pt idx="1">
                  <c:v>2.6565288680794534</c:v>
                </c:pt>
                <c:pt idx="2">
                  <c:v>3.3380073598446156</c:v>
                </c:pt>
                <c:pt idx="3">
                  <c:v>2.839896741211926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(362)</c:v>
                </c:pt>
                <c:pt idx="1">
                  <c:v>University Hospital Aintree (165)</c:v>
                </c:pt>
                <c:pt idx="2">
                  <c:v>Broadgreen Hospital (40)</c:v>
                </c:pt>
                <c:pt idx="3">
                  <c:v>Royal Liverpool University Hospital (157)</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(362)</c:v>
                </c:pt>
                <c:pt idx="1">
                  <c:v>University Hospital Aintree (165)</c:v>
                </c:pt>
                <c:pt idx="2">
                  <c:v>Broadgreen Hospital (40)</c:v>
                </c:pt>
                <c:pt idx="3">
                  <c:v>Royal Liverpool University Hospital (157)</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(362)</c:v>
                </c:pt>
                <c:pt idx="1">
                  <c:v>University Hospital Aintree (165)</c:v>
                </c:pt>
                <c:pt idx="2">
                  <c:v>Broadgreen Hospital (40)</c:v>
                </c:pt>
                <c:pt idx="3">
                  <c:v>Royal Liverpool University Hospital (157)</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(362)</c:v>
                </c:pt>
                <c:pt idx="1">
                  <c:v>University Hospital Aintree (165)</c:v>
                </c:pt>
                <c:pt idx="2">
                  <c:v>Broadgreen Hospital (40)</c:v>
                </c:pt>
                <c:pt idx="3">
                  <c:v>Royal Liverpool University Hospital (157)</c:v>
                </c:pt>
              </c:strCache>
            </c:strRef>
          </c:cat>
          <c:val>
            <c:numRef>
              <c:f>Sheet1!$G$2:$G$5</c:f>
              <c:numCache>
                <c:formatCode>0.0;;</c:formatCode>
                <c:ptCount val="4"/>
                <c:pt idx="0">
                  <c:v>8.9573078038560503</c:v>
                </c:pt>
                <c:pt idx="1">
                  <c:v>8.673387413797391</c:v>
                </c:pt>
                <c:pt idx="2">
                  <c:v>0</c:v>
                </c:pt>
                <c:pt idx="3">
                  <c:v>9.0838176951768741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(362)</c:v>
                </c:pt>
                <c:pt idx="1">
                  <c:v>University Hospital Aintree (165)</c:v>
                </c:pt>
                <c:pt idx="2">
                  <c:v>Broadgreen Hospital (40)</c:v>
                </c:pt>
                <c:pt idx="3">
                  <c:v>Royal Liverpool University Hospital (157)</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(362)</c:v>
                </c:pt>
                <c:pt idx="1">
                  <c:v>University Hospital Aintree (165)</c:v>
                </c:pt>
                <c:pt idx="2">
                  <c:v>Broadgreen Hospital (40)</c:v>
                </c:pt>
                <c:pt idx="3">
                  <c:v>Royal Liverpool University Hospital (157)</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(362)</c:v>
                </c:pt>
                <c:pt idx="1">
                  <c:v>University Hospital Aintree (165)</c:v>
                </c:pt>
                <c:pt idx="2">
                  <c:v>Broadgreen Hospital (40)</c:v>
                </c:pt>
                <c:pt idx="3">
                  <c:v>Royal Liverpool University Hospital (157)</c:v>
                </c:pt>
              </c:strCache>
            </c:strRef>
          </c:cat>
          <c:val>
            <c:numRef>
              <c:f>Sheet1!$J$2:$J$5</c:f>
              <c:numCache>
                <c:formatCode>0.0;;</c:formatCode>
                <c:ptCount val="4"/>
                <c:pt idx="0">
                  <c:v>0</c:v>
                </c:pt>
                <c:pt idx="1">
                  <c:v>0</c:v>
                </c:pt>
                <c:pt idx="2">
                  <c:v>9.8230838721292901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1.0426921961439497</c:v>
                </c:pt>
                <c:pt idx="1">
                  <c:v>1.326612586202609</c:v>
                </c:pt>
                <c:pt idx="2">
                  <c:v>0.17691612787070987</c:v>
                </c:pt>
                <c:pt idx="3">
                  <c:v>0.9161823048231259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(321)</c:v>
                </c:pt>
                <c:pt idx="1">
                  <c:v>University Hospital Aintree (143)</c:v>
                </c:pt>
                <c:pt idx="2">
                  <c:v>Broadgreen Hospital (38)</c:v>
                </c:pt>
                <c:pt idx="3">
                  <c:v>Royal Liverpool University Hospital (140)</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(321)</c:v>
                </c:pt>
                <c:pt idx="1">
                  <c:v>University Hospital Aintree (143)</c:v>
                </c:pt>
                <c:pt idx="2">
                  <c:v>Broadgreen Hospital (38)</c:v>
                </c:pt>
                <c:pt idx="3">
                  <c:v>Royal Liverpool University Hospital (140)</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(321)</c:v>
                </c:pt>
                <c:pt idx="1">
                  <c:v>University Hospital Aintree (143)</c:v>
                </c:pt>
                <c:pt idx="2">
                  <c:v>Broadgreen Hospital (38)</c:v>
                </c:pt>
                <c:pt idx="3">
                  <c:v>Royal Liverpool University Hospital (140)</c:v>
                </c:pt>
              </c:strCache>
            </c:strRef>
          </c:cat>
          <c:val>
            <c:numRef>
              <c:f>Sheet1!$F$2:$F$5</c:f>
              <c:numCache>
                <c:formatCode>0.0;;</c:formatCode>
                <c:ptCount val="4"/>
                <c:pt idx="0">
                  <c:v>0</c:v>
                </c:pt>
                <c:pt idx="1">
                  <c:v>6.9601963048295774</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(321)</c:v>
                </c:pt>
                <c:pt idx="1">
                  <c:v>University Hospital Aintree (143)</c:v>
                </c:pt>
                <c:pt idx="2">
                  <c:v>Broadgreen Hospital (38)</c:v>
                </c:pt>
                <c:pt idx="3">
                  <c:v>Royal Liverpool University Hospital (140)</c:v>
                </c:pt>
              </c:strCache>
            </c:strRef>
          </c:cat>
          <c:val>
            <c:numRef>
              <c:f>Sheet1!$G$2:$G$5</c:f>
              <c:numCache>
                <c:formatCode>0.0;;</c:formatCode>
                <c:ptCount val="4"/>
                <c:pt idx="0">
                  <c:v>7.4425949718631346</c:v>
                </c:pt>
                <c:pt idx="1">
                  <c:v>0</c:v>
                </c:pt>
                <c:pt idx="2">
                  <c:v>7.0478212129903532</c:v>
                </c:pt>
                <c:pt idx="3">
                  <c:v>7.5792398177589906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(321)</c:v>
                </c:pt>
                <c:pt idx="1">
                  <c:v>University Hospital Aintree (143)</c:v>
                </c:pt>
                <c:pt idx="2">
                  <c:v>Broadgreen Hospital (38)</c:v>
                </c:pt>
                <c:pt idx="3">
                  <c:v>Royal Liverpool University Hospital (140)</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(321)</c:v>
                </c:pt>
                <c:pt idx="1">
                  <c:v>University Hospital Aintree (143)</c:v>
                </c:pt>
                <c:pt idx="2">
                  <c:v>Broadgreen Hospital (38)</c:v>
                </c:pt>
                <c:pt idx="3">
                  <c:v>Royal Liverpool University Hospital (140)</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(321)</c:v>
                </c:pt>
                <c:pt idx="1">
                  <c:v>University Hospital Aintree (143)</c:v>
                </c:pt>
                <c:pt idx="2">
                  <c:v>Broadgreen Hospital (38)</c:v>
                </c:pt>
                <c:pt idx="3">
                  <c:v>Royal Liverpool University Hospital (140)</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2.5574050281368654</c:v>
                </c:pt>
                <c:pt idx="1">
                  <c:v>3.0398036951704226</c:v>
                </c:pt>
                <c:pt idx="2">
                  <c:v>2.9521787870096468</c:v>
                </c:pt>
                <c:pt idx="3">
                  <c:v>2.4207601822410094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(362)</c:v>
                </c:pt>
                <c:pt idx="1">
                  <c:v>University Hospital Aintree (167)</c:v>
                </c:pt>
                <c:pt idx="2">
                  <c:v>Broadgreen Hospital (40)</c:v>
                </c:pt>
                <c:pt idx="3">
                  <c:v>Royal Liverpool University Hospital (155)</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(362)</c:v>
                </c:pt>
                <c:pt idx="1">
                  <c:v>University Hospital Aintree (167)</c:v>
                </c:pt>
                <c:pt idx="2">
                  <c:v>Broadgreen Hospital (40)</c:v>
                </c:pt>
                <c:pt idx="3">
                  <c:v>Royal Liverpool University Hospital (155)</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(362)</c:v>
                </c:pt>
                <c:pt idx="1">
                  <c:v>University Hospital Aintree (167)</c:v>
                </c:pt>
                <c:pt idx="2">
                  <c:v>Broadgreen Hospital (40)</c:v>
                </c:pt>
                <c:pt idx="3">
                  <c:v>Royal Liverpool University Hospital (155)</c:v>
                </c:pt>
              </c:strCache>
            </c:strRef>
          </c:cat>
          <c:val>
            <c:numRef>
              <c:f>Sheet1!$F$2:$F$5</c:f>
              <c:numCache>
                <c:formatCode>0.0;;</c:formatCode>
                <c:ptCount val="4"/>
                <c:pt idx="0">
                  <c:v>0</c:v>
                </c:pt>
                <c:pt idx="1">
                  <c:v>9.1907321635218882</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(362)</c:v>
                </c:pt>
                <c:pt idx="1">
                  <c:v>University Hospital Aintree (167)</c:v>
                </c:pt>
                <c:pt idx="2">
                  <c:v>Broadgreen Hospital (40)</c:v>
                </c:pt>
                <c:pt idx="3">
                  <c:v>Royal Liverpool University Hospital (155)</c:v>
                </c:pt>
              </c:strCache>
            </c:strRef>
          </c:cat>
          <c:val>
            <c:numRef>
              <c:f>Sheet1!$G$2:$G$5</c:f>
              <c:numCache>
                <c:formatCode>0.0;;</c:formatCode>
                <c:ptCount val="4"/>
                <c:pt idx="0">
                  <c:v>9.2552167707023809</c:v>
                </c:pt>
                <c:pt idx="1">
                  <c:v>0</c:v>
                </c:pt>
                <c:pt idx="2">
                  <c:v>0</c:v>
                </c:pt>
                <c:pt idx="3">
                  <c:v>9.4010879948918937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(362)</c:v>
                </c:pt>
                <c:pt idx="1">
                  <c:v>University Hospital Aintree (167)</c:v>
                </c:pt>
                <c:pt idx="2">
                  <c:v>Broadgreen Hospital (40)</c:v>
                </c:pt>
                <c:pt idx="3">
                  <c:v>Royal Liverpool University Hospital (155)</c:v>
                </c:pt>
              </c:strCache>
            </c:strRef>
          </c:cat>
          <c:val>
            <c:numRef>
              <c:f>Sheet1!$H$2:$H$5</c:f>
              <c:numCache>
                <c:formatCode>0.0;;</c:formatCode>
                <c:ptCount val="4"/>
                <c:pt idx="0">
                  <c:v>0</c:v>
                </c:pt>
                <c:pt idx="1">
                  <c:v>0</c:v>
                </c:pt>
                <c:pt idx="2">
                  <c:v>9.7633360339322302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(362)</c:v>
                </c:pt>
                <c:pt idx="1">
                  <c:v>University Hospital Aintree (167)</c:v>
                </c:pt>
                <c:pt idx="2">
                  <c:v>Broadgreen Hospital (40)</c:v>
                </c:pt>
                <c:pt idx="3">
                  <c:v>Royal Liverpool University Hospital (155)</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(362)</c:v>
                </c:pt>
                <c:pt idx="1">
                  <c:v>University Hospital Aintree (167)</c:v>
                </c:pt>
                <c:pt idx="2">
                  <c:v>Broadgreen Hospital (40)</c:v>
                </c:pt>
                <c:pt idx="3">
                  <c:v>Royal Liverpool University Hospital (155)</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0.74478322929761909</c:v>
                </c:pt>
                <c:pt idx="1">
                  <c:v>0.80926783647811185</c:v>
                </c:pt>
                <c:pt idx="2">
                  <c:v>0.23666396606776985</c:v>
                </c:pt>
                <c:pt idx="3">
                  <c:v>0.59891200510810627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(319)</c:v>
                </c:pt>
                <c:pt idx="1">
                  <c:v>University Hospital Aintree (147)</c:v>
                </c:pt>
                <c:pt idx="2">
                  <c:v>Broadgreen Hospital (39)</c:v>
                </c:pt>
                <c:pt idx="3">
                  <c:v>Royal Liverpool University Hospital (133)</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(319)</c:v>
                </c:pt>
                <c:pt idx="1">
                  <c:v>University Hospital Aintree (147)</c:v>
                </c:pt>
                <c:pt idx="2">
                  <c:v>Broadgreen Hospital (39)</c:v>
                </c:pt>
                <c:pt idx="3">
                  <c:v>Royal Liverpool University Hospital (133)</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(319)</c:v>
                </c:pt>
                <c:pt idx="1">
                  <c:v>University Hospital Aintree (147)</c:v>
                </c:pt>
                <c:pt idx="2">
                  <c:v>Broadgreen Hospital (39)</c:v>
                </c:pt>
                <c:pt idx="3">
                  <c:v>Royal Liverpool University Hospital (133)</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(319)</c:v>
                </c:pt>
                <c:pt idx="1">
                  <c:v>University Hospital Aintree (147)</c:v>
                </c:pt>
                <c:pt idx="2">
                  <c:v>Broadgreen Hospital (39)</c:v>
                </c:pt>
                <c:pt idx="3">
                  <c:v>Royal Liverpool University Hospital (133)</c:v>
                </c:pt>
              </c:strCache>
            </c:strRef>
          </c:cat>
          <c:val>
            <c:numRef>
              <c:f>Sheet1!$G$2:$G$5</c:f>
              <c:numCache>
                <c:formatCode>0.0;;</c:formatCode>
                <c:ptCount val="4"/>
                <c:pt idx="0">
                  <c:v>8.6345765149751532</c:v>
                </c:pt>
                <c:pt idx="1">
                  <c:v>8.4286892763661552</c:v>
                </c:pt>
                <c:pt idx="2">
                  <c:v>8.7025891181746449</c:v>
                </c:pt>
                <c:pt idx="3">
                  <c:v>8.7226132671754986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(319)</c:v>
                </c:pt>
                <c:pt idx="1">
                  <c:v>University Hospital Aintree (147)</c:v>
                </c:pt>
                <c:pt idx="2">
                  <c:v>Broadgreen Hospital (39)</c:v>
                </c:pt>
                <c:pt idx="3">
                  <c:v>Royal Liverpool University Hospital (133)</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(319)</c:v>
                </c:pt>
                <c:pt idx="1">
                  <c:v>University Hospital Aintree (147)</c:v>
                </c:pt>
                <c:pt idx="2">
                  <c:v>Broadgreen Hospital (39)</c:v>
                </c:pt>
                <c:pt idx="3">
                  <c:v>Royal Liverpool University Hospital (133)</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(319)</c:v>
                </c:pt>
                <c:pt idx="1">
                  <c:v>University Hospital Aintree (147)</c:v>
                </c:pt>
                <c:pt idx="2">
                  <c:v>Broadgreen Hospital (39)</c:v>
                </c:pt>
                <c:pt idx="3">
                  <c:v>Royal Liverpool University Hospital (133)</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1.3654234850248468</c:v>
                </c:pt>
                <c:pt idx="1">
                  <c:v>1.5713107236338448</c:v>
                </c:pt>
                <c:pt idx="2">
                  <c:v>1.2974108818253551</c:v>
                </c:pt>
                <c:pt idx="3">
                  <c:v>1.2773867328245014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(347)</c:v>
                </c:pt>
                <c:pt idx="1">
                  <c:v>University Hospital Aintree (161)</c:v>
                </c:pt>
                <c:pt idx="2">
                  <c:v>Broadgreen Hospital (40)</c:v>
                </c:pt>
                <c:pt idx="3">
                  <c:v>Royal Liverpool University Hospital (146)</c:v>
                </c:pt>
              </c:strCache>
            </c:strRef>
          </c:cat>
          <c:val>
            <c:numRef>
              <c:f>Sheet1!$D$2:$D$5</c:f>
              <c:numCache>
                <c:formatCode>0.0;;</c:formatCode>
                <c:ptCount val="4"/>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(347)</c:v>
                </c:pt>
                <c:pt idx="1">
                  <c:v>University Hospital Aintree (161)</c:v>
                </c:pt>
                <c:pt idx="2">
                  <c:v>Broadgreen Hospital (40)</c:v>
                </c:pt>
                <c:pt idx="3">
                  <c:v>Royal Liverpool University Hospital (146)</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(347)</c:v>
                </c:pt>
                <c:pt idx="1">
                  <c:v>University Hospital Aintree (161)</c:v>
                </c:pt>
                <c:pt idx="2">
                  <c:v>Broadgreen Hospital (40)</c:v>
                </c:pt>
                <c:pt idx="3">
                  <c:v>Royal Liverpool University Hospital (146)</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(347)</c:v>
                </c:pt>
                <c:pt idx="1">
                  <c:v>University Hospital Aintree (161)</c:v>
                </c:pt>
                <c:pt idx="2">
                  <c:v>Broadgreen Hospital (40)</c:v>
                </c:pt>
                <c:pt idx="3">
                  <c:v>Royal Liverpool University Hospital (146)</c:v>
                </c:pt>
              </c:strCache>
            </c:strRef>
          </c:cat>
          <c:val>
            <c:numRef>
              <c:f>Sheet1!$G$2:$G$5</c:f>
              <c:numCache>
                <c:formatCode>0.0;;</c:formatCode>
                <c:ptCount val="4"/>
                <c:pt idx="0">
                  <c:v>8.279392238720753</c:v>
                </c:pt>
                <c:pt idx="1">
                  <c:v>8.094610308658531</c:v>
                </c:pt>
                <c:pt idx="2">
                  <c:v>7.9044444444444446</c:v>
                </c:pt>
                <c:pt idx="3">
                  <c:v>8.3840614987190936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(347)</c:v>
                </c:pt>
                <c:pt idx="1">
                  <c:v>University Hospital Aintree (161)</c:v>
                </c:pt>
                <c:pt idx="2">
                  <c:v>Broadgreen Hospital (40)</c:v>
                </c:pt>
                <c:pt idx="3">
                  <c:v>Royal Liverpool University Hospital (146)</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(347)</c:v>
                </c:pt>
                <c:pt idx="1">
                  <c:v>University Hospital Aintree (161)</c:v>
                </c:pt>
                <c:pt idx="2">
                  <c:v>Broadgreen Hospital (40)</c:v>
                </c:pt>
                <c:pt idx="3">
                  <c:v>Royal Liverpool University Hospital (146)</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(347)</c:v>
                </c:pt>
                <c:pt idx="1">
                  <c:v>University Hospital Aintree (161)</c:v>
                </c:pt>
                <c:pt idx="2">
                  <c:v>Broadgreen Hospital (40)</c:v>
                </c:pt>
                <c:pt idx="3">
                  <c:v>Royal Liverpool University Hospital (146)</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1.720607761279247</c:v>
                </c:pt>
                <c:pt idx="1">
                  <c:v>1.905389691341469</c:v>
                </c:pt>
                <c:pt idx="2">
                  <c:v>2.0955555555555554</c:v>
                </c:pt>
                <c:pt idx="3">
                  <c:v>1.6159385012809064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(64)</c:v>
                </c:pt>
                <c:pt idx="1">
                  <c:v>University Hospital Aintree (-)</c:v>
                </c:pt>
                <c:pt idx="2">
                  <c:v>Broadgreen Hospital (-)</c:v>
                </c:pt>
                <c:pt idx="3">
                  <c:v>Royal Liverpool University Hospital (31)</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(64)</c:v>
                </c:pt>
                <c:pt idx="1">
                  <c:v>University Hospital Aintree (-)</c:v>
                </c:pt>
                <c:pt idx="2">
                  <c:v>Broadgreen Hospital (-)</c:v>
                </c:pt>
                <c:pt idx="3">
                  <c:v>Royal Liverpool University Hospital (31)</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(64)</c:v>
                </c:pt>
                <c:pt idx="1">
                  <c:v>University Hospital Aintree (-)</c:v>
                </c:pt>
                <c:pt idx="2">
                  <c:v>Broadgreen Hospital (-)</c:v>
                </c:pt>
                <c:pt idx="3">
                  <c:v>Royal Liverpool University Hospital (31)</c:v>
                </c:pt>
              </c:strCache>
            </c:strRef>
          </c:cat>
          <c:val>
            <c:numRef>
              <c:f>Sheet1!$F$2:$F$5</c:f>
              <c:numCache>
                <c:formatCode>0.0;;</c:formatCode>
                <c:ptCount val="4"/>
                <c:pt idx="0">
                  <c:v>0</c:v>
                </c:pt>
                <c:pt idx="1">
                  <c:v>0</c:v>
                </c:pt>
                <c:pt idx="2">
                  <c:v>0</c:v>
                </c:pt>
                <c:pt idx="3">
                  <c:v>6.7718976214752944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(64)</c:v>
                </c:pt>
                <c:pt idx="1">
                  <c:v>University Hospital Aintree (-)</c:v>
                </c:pt>
                <c:pt idx="2">
                  <c:v>Broadgreen Hospital (-)</c:v>
                </c:pt>
                <c:pt idx="3">
                  <c:v>Royal Liverpool University Hospital (31)</c:v>
                </c:pt>
              </c:strCache>
            </c:strRef>
          </c:cat>
          <c:val>
            <c:numRef>
              <c:f>Sheet1!$G$2:$G$5</c:f>
              <c:numCache>
                <c:formatCode>0.0;;</c:formatCode>
                <c:ptCount val="4"/>
                <c:pt idx="0">
                  <c:v>7.5830630356665294</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(64)</c:v>
                </c:pt>
                <c:pt idx="1">
                  <c:v>University Hospital Aintree (-)</c:v>
                </c:pt>
                <c:pt idx="2">
                  <c:v>Broadgreen Hospital (-)</c:v>
                </c:pt>
                <c:pt idx="3">
                  <c:v>Royal Liverpool University Hospital (31)</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(64)</c:v>
                </c:pt>
                <c:pt idx="1">
                  <c:v>University Hospital Aintree (-)</c:v>
                </c:pt>
                <c:pt idx="2">
                  <c:v>Broadgreen Hospital (-)</c:v>
                </c:pt>
                <c:pt idx="3">
                  <c:v>Royal Liverpool University Hospital (31)</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(64)</c:v>
                </c:pt>
                <c:pt idx="1">
                  <c:v>University Hospital Aintree (-)</c:v>
                </c:pt>
                <c:pt idx="2">
                  <c:v>Broadgreen Hospital (-)</c:v>
                </c:pt>
                <c:pt idx="3">
                  <c:v>Royal Liverpool University Hospital (31)</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2.4169369643334706</c:v>
                </c:pt>
                <c:pt idx="1">
                  <c:v>0</c:v>
                </c:pt>
                <c:pt idx="2">
                  <c:v>0</c:v>
                </c:pt>
                <c:pt idx="3">
                  <c:v>3.2281023785247056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(58)</c:v>
                </c:pt>
                <c:pt idx="1">
                  <c:v>University Hospital Aintree (-)</c:v>
                </c:pt>
                <c:pt idx="2">
                  <c:v>Broadgreen Hospital (-)</c:v>
                </c:pt>
                <c:pt idx="3">
                  <c:v>Royal Liverpool University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(58)</c:v>
                </c:pt>
                <c:pt idx="1">
                  <c:v>University Hospital Aintree (-)</c:v>
                </c:pt>
                <c:pt idx="2">
                  <c:v>Broadgreen Hospital (-)</c:v>
                </c:pt>
                <c:pt idx="3">
                  <c:v>Royal Liverpool University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(58)</c:v>
                </c:pt>
                <c:pt idx="1">
                  <c:v>University Hospital Aintree (-)</c:v>
                </c:pt>
                <c:pt idx="2">
                  <c:v>Broadgreen Hospital (-)</c:v>
                </c:pt>
                <c:pt idx="3">
                  <c:v>Royal Liverpool University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(58)</c:v>
                </c:pt>
                <c:pt idx="1">
                  <c:v>University Hospital Aintree (-)</c:v>
                </c:pt>
                <c:pt idx="2">
                  <c:v>Broadgreen Hospital (-)</c:v>
                </c:pt>
                <c:pt idx="3">
                  <c:v>Royal Liverpool University Hospital (-)</c:v>
                </c:pt>
              </c:strCache>
            </c:strRef>
          </c:cat>
          <c:val>
            <c:numRef>
              <c:f>Sheet1!$G$2:$G$5</c:f>
              <c:numCache>
                <c:formatCode>0.0;;</c:formatCode>
                <c:ptCount val="4"/>
                <c:pt idx="0">
                  <c:v>7.1040382206560571</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(58)</c:v>
                </c:pt>
                <c:pt idx="1">
                  <c:v>University Hospital Aintree (-)</c:v>
                </c:pt>
                <c:pt idx="2">
                  <c:v>Broadgreen Hospital (-)</c:v>
                </c:pt>
                <c:pt idx="3">
                  <c:v>Royal Liverpool University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(58)</c:v>
                </c:pt>
                <c:pt idx="1">
                  <c:v>University Hospital Aintree (-)</c:v>
                </c:pt>
                <c:pt idx="2">
                  <c:v>Broadgreen Hospital (-)</c:v>
                </c:pt>
                <c:pt idx="3">
                  <c:v>Royal Liverpool University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(58)</c:v>
                </c:pt>
                <c:pt idx="1">
                  <c:v>University Hospital Aintree (-)</c:v>
                </c:pt>
                <c:pt idx="2">
                  <c:v>Broadgreen Hospital (-)</c:v>
                </c:pt>
                <c:pt idx="3">
                  <c:v>Royal Liverpool University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2.8959617793439429</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c:v>
                </c:pt>
                <c:pt idx="1">
                  <c:v>University Hospital Aintree (-)</c:v>
                </c:pt>
                <c:pt idx="2">
                  <c:v>Broadgreen Hospital (-)</c:v>
                </c:pt>
                <c:pt idx="3">
                  <c:v>Royal Liverpool University Hospital (-)</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c:v>
                </c:pt>
                <c:pt idx="1">
                  <c:v>University Hospital Aintree (-)</c:v>
                </c:pt>
                <c:pt idx="2">
                  <c:v>Broadgreen Hospital (-)</c:v>
                </c:pt>
                <c:pt idx="3">
                  <c:v>Royal Liverpool University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c:v>
                </c:pt>
                <c:pt idx="1">
                  <c:v>University Hospital Aintree (-)</c:v>
                </c:pt>
                <c:pt idx="2">
                  <c:v>Broadgreen Hospital (-)</c:v>
                </c:pt>
                <c:pt idx="3">
                  <c:v>Royal Liverpool University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c:v>
                </c:pt>
                <c:pt idx="1">
                  <c:v>University Hospital Aintree (-)</c:v>
                </c:pt>
                <c:pt idx="2">
                  <c:v>Broadgreen Hospital (-)</c:v>
                </c:pt>
                <c:pt idx="3">
                  <c:v>Royal Liverpool University Hospital (-)</c:v>
                </c:pt>
              </c:strCache>
            </c:strRef>
          </c:cat>
          <c:val>
            <c:numRef>
              <c:f>Sheet1!$G$2:$G$5</c:f>
              <c:numCache>
                <c:formatCode>0.0;;</c:formatCode>
                <c:ptCount val="4"/>
                <c:pt idx="0">
                  <c:v>7.7210273522594326</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c:v>
                </c:pt>
                <c:pt idx="1">
                  <c:v>University Hospital Aintree (-)</c:v>
                </c:pt>
                <c:pt idx="2">
                  <c:v>Broadgreen Hospital (-)</c:v>
                </c:pt>
                <c:pt idx="3">
                  <c:v>Royal Liverpool University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c:v>
                </c:pt>
                <c:pt idx="1">
                  <c:v>University Hospital Aintree (-)</c:v>
                </c:pt>
                <c:pt idx="2">
                  <c:v>Broadgreen Hospital (-)</c:v>
                </c:pt>
                <c:pt idx="3">
                  <c:v>Royal Liverpool University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(37)</c:v>
                </c:pt>
                <c:pt idx="1">
                  <c:v>University Hospital Aintree (-)</c:v>
                </c:pt>
                <c:pt idx="2">
                  <c:v>Broadgreen Hospital (-)</c:v>
                </c:pt>
                <c:pt idx="3">
                  <c:v>Royal Liverpool University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2.2789726477405674</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(138)</c:v>
                </c:pt>
                <c:pt idx="1">
                  <c:v>University Hospital Aintree (65)</c:v>
                </c:pt>
                <c:pt idx="2">
                  <c:v>Broadgreen Hospital (-)</c:v>
                </c:pt>
                <c:pt idx="3">
                  <c:v>Royal Liverpool University Hospital (50)</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(138)</c:v>
                </c:pt>
                <c:pt idx="1">
                  <c:v>University Hospital Aintree (65)</c:v>
                </c:pt>
                <c:pt idx="2">
                  <c:v>Broadgreen Hospital (-)</c:v>
                </c:pt>
                <c:pt idx="3">
                  <c:v>Royal Liverpool University Hospital (50)</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(138)</c:v>
                </c:pt>
                <c:pt idx="1">
                  <c:v>University Hospital Aintree (65)</c:v>
                </c:pt>
                <c:pt idx="2">
                  <c:v>Broadgreen Hospital (-)</c:v>
                </c:pt>
                <c:pt idx="3">
                  <c:v>Royal Liverpool University Hospital (50)</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(138)</c:v>
                </c:pt>
                <c:pt idx="1">
                  <c:v>University Hospital Aintree (65)</c:v>
                </c:pt>
                <c:pt idx="2">
                  <c:v>Broadgreen Hospital (-)</c:v>
                </c:pt>
                <c:pt idx="3">
                  <c:v>Royal Liverpool University Hospital (50)</c:v>
                </c:pt>
              </c:strCache>
            </c:strRef>
          </c:cat>
          <c:val>
            <c:numRef>
              <c:f>Sheet1!$G$2:$G$5</c:f>
              <c:numCache>
                <c:formatCode>0.0;;</c:formatCode>
                <c:ptCount val="4"/>
                <c:pt idx="0">
                  <c:v>8.0771342877555732</c:v>
                </c:pt>
                <c:pt idx="1">
                  <c:v>7.7673925935943409</c:v>
                </c:pt>
                <c:pt idx="2">
                  <c:v>0</c:v>
                </c:pt>
                <c:pt idx="3">
                  <c:v>7.9845739293205176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(138)</c:v>
                </c:pt>
                <c:pt idx="1">
                  <c:v>University Hospital Aintree (65)</c:v>
                </c:pt>
                <c:pt idx="2">
                  <c:v>Broadgreen Hospital (-)</c:v>
                </c:pt>
                <c:pt idx="3">
                  <c:v>Royal Liverpool University Hospital (50)</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(138)</c:v>
                </c:pt>
                <c:pt idx="1">
                  <c:v>University Hospital Aintree (65)</c:v>
                </c:pt>
                <c:pt idx="2">
                  <c:v>Broadgreen Hospital (-)</c:v>
                </c:pt>
                <c:pt idx="3">
                  <c:v>Royal Liverpool University Hospital (50)</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(138)</c:v>
                </c:pt>
                <c:pt idx="1">
                  <c:v>University Hospital Aintree (65)</c:v>
                </c:pt>
                <c:pt idx="2">
                  <c:v>Broadgreen Hospital (-)</c:v>
                </c:pt>
                <c:pt idx="3">
                  <c:v>Royal Liverpool University Hospital (50)</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1.9228657122444268</c:v>
                </c:pt>
                <c:pt idx="1">
                  <c:v>2.2326074064056591</c:v>
                </c:pt>
                <c:pt idx="2">
                  <c:v>0</c:v>
                </c:pt>
                <c:pt idx="3">
                  <c:v>2.0154260706794824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(112)</c:v>
                </c:pt>
                <c:pt idx="1">
                  <c:v>University Hospital Aintree (61)</c:v>
                </c:pt>
                <c:pt idx="2">
                  <c:v>Broadgreen Hospital (-)</c:v>
                </c:pt>
                <c:pt idx="3">
                  <c:v>Royal Liverpool University Hospital (43)</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(112)</c:v>
                </c:pt>
                <c:pt idx="1">
                  <c:v>University Hospital Aintree (61)</c:v>
                </c:pt>
                <c:pt idx="2">
                  <c:v>Broadgreen Hospital (-)</c:v>
                </c:pt>
                <c:pt idx="3">
                  <c:v>Royal Liverpool University Hospital (43)</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(112)</c:v>
                </c:pt>
                <c:pt idx="1">
                  <c:v>University Hospital Aintree (61)</c:v>
                </c:pt>
                <c:pt idx="2">
                  <c:v>Broadgreen Hospital (-)</c:v>
                </c:pt>
                <c:pt idx="3">
                  <c:v>Royal Liverpool University Hospital (43)</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(112)</c:v>
                </c:pt>
                <c:pt idx="1">
                  <c:v>University Hospital Aintree (61)</c:v>
                </c:pt>
                <c:pt idx="2">
                  <c:v>Broadgreen Hospital (-)</c:v>
                </c:pt>
                <c:pt idx="3">
                  <c:v>Royal Liverpool University Hospital (43)</c:v>
                </c:pt>
              </c:strCache>
            </c:strRef>
          </c:cat>
          <c:val>
            <c:numRef>
              <c:f>Sheet1!$G$2:$G$5</c:f>
              <c:numCache>
                <c:formatCode>0.0;;</c:formatCode>
                <c:ptCount val="4"/>
                <c:pt idx="0">
                  <c:v>7.2691814277230709</c:v>
                </c:pt>
                <c:pt idx="1">
                  <c:v>7.3710191383321604</c:v>
                </c:pt>
                <c:pt idx="2">
                  <c:v>0</c:v>
                </c:pt>
                <c:pt idx="3">
                  <c:v>7.0945702370240653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(112)</c:v>
                </c:pt>
                <c:pt idx="1">
                  <c:v>University Hospital Aintree (61)</c:v>
                </c:pt>
                <c:pt idx="2">
                  <c:v>Broadgreen Hospital (-)</c:v>
                </c:pt>
                <c:pt idx="3">
                  <c:v>Royal Liverpool University Hospital (43)</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(112)</c:v>
                </c:pt>
                <c:pt idx="1">
                  <c:v>University Hospital Aintree (61)</c:v>
                </c:pt>
                <c:pt idx="2">
                  <c:v>Broadgreen Hospital (-)</c:v>
                </c:pt>
                <c:pt idx="3">
                  <c:v>Royal Liverpool University Hospital (43)</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(112)</c:v>
                </c:pt>
                <c:pt idx="1">
                  <c:v>University Hospital Aintree (61)</c:v>
                </c:pt>
                <c:pt idx="2">
                  <c:v>Broadgreen Hospital (-)</c:v>
                </c:pt>
                <c:pt idx="3">
                  <c:v>Royal Liverpool University Hospital (43)</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2.7308185722769291</c:v>
                </c:pt>
                <c:pt idx="1">
                  <c:v>2.6289808616678396</c:v>
                </c:pt>
                <c:pt idx="2">
                  <c:v>0</c:v>
                </c:pt>
                <c:pt idx="3">
                  <c:v>2.9054297629759347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(76)</c:v>
                </c:pt>
                <c:pt idx="1">
                  <c:v>University Hospital Aintree (33)</c:v>
                </c:pt>
                <c:pt idx="2">
                  <c:v>Broadgreen Hospital (-)</c:v>
                </c:pt>
                <c:pt idx="3">
                  <c:v>Royal Liverpool University Hospital (39)</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(76)</c:v>
                </c:pt>
                <c:pt idx="1">
                  <c:v>University Hospital Aintree (33)</c:v>
                </c:pt>
                <c:pt idx="2">
                  <c:v>Broadgreen Hospital (-)</c:v>
                </c:pt>
                <c:pt idx="3">
                  <c:v>Royal Liverpool University Hospital (39)</c:v>
                </c:pt>
              </c:strCache>
            </c:strRef>
          </c:cat>
          <c:val>
            <c:numRef>
              <c:f>Sheet1!$E$2:$E$5</c:f>
              <c:numCache>
                <c:formatCode>0.0;;</c:formatCode>
                <c:ptCount val="4"/>
                <c:pt idx="0">
                  <c:v>0</c:v>
                </c:pt>
                <c:pt idx="1">
                  <c:v>4.2634680459353183</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(76)</c:v>
                </c:pt>
                <c:pt idx="1">
                  <c:v>University Hospital Aintree (33)</c:v>
                </c:pt>
                <c:pt idx="2">
                  <c:v>Broadgreen Hospital (-)</c:v>
                </c:pt>
                <c:pt idx="3">
                  <c:v>Royal Liverpool University Hospital (39)</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(76)</c:v>
                </c:pt>
                <c:pt idx="1">
                  <c:v>University Hospital Aintree (33)</c:v>
                </c:pt>
                <c:pt idx="2">
                  <c:v>Broadgreen Hospital (-)</c:v>
                </c:pt>
                <c:pt idx="3">
                  <c:v>Royal Liverpool University Hospital (39)</c:v>
                </c:pt>
              </c:strCache>
            </c:strRef>
          </c:cat>
          <c:val>
            <c:numRef>
              <c:f>Sheet1!$G$2:$G$5</c:f>
              <c:numCache>
                <c:formatCode>0.0;;</c:formatCode>
                <c:ptCount val="4"/>
                <c:pt idx="0">
                  <c:v>5.6623640159947932</c:v>
                </c:pt>
                <c:pt idx="1">
                  <c:v>0</c:v>
                </c:pt>
                <c:pt idx="2">
                  <c:v>0</c:v>
                </c:pt>
                <c:pt idx="3">
                  <c:v>6.8880714179752767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(76)</c:v>
                </c:pt>
                <c:pt idx="1">
                  <c:v>University Hospital Aintree (33)</c:v>
                </c:pt>
                <c:pt idx="2">
                  <c:v>Broadgreen Hospital (-)</c:v>
                </c:pt>
                <c:pt idx="3">
                  <c:v>Royal Liverpool University Hospital (39)</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(76)</c:v>
                </c:pt>
                <c:pt idx="1">
                  <c:v>University Hospital Aintree (33)</c:v>
                </c:pt>
                <c:pt idx="2">
                  <c:v>Broadgreen Hospital (-)</c:v>
                </c:pt>
                <c:pt idx="3">
                  <c:v>Royal Liverpool University Hospital (39)</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(76)</c:v>
                </c:pt>
                <c:pt idx="1">
                  <c:v>University Hospital Aintree (33)</c:v>
                </c:pt>
                <c:pt idx="2">
                  <c:v>Broadgreen Hospital (-)</c:v>
                </c:pt>
                <c:pt idx="3">
                  <c:v>Royal Liverpool University Hospital (39)</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4.3376359840052068</c:v>
                </c:pt>
                <c:pt idx="1">
                  <c:v>5.7365319540646817</c:v>
                </c:pt>
                <c:pt idx="2">
                  <c:v>0</c:v>
                </c:pt>
                <c:pt idx="3">
                  <c:v>3.1119285820247233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c:v>
                </c:pt>
                <c:pt idx="1">
                  <c:v>University Hospital Aintree (-)</c:v>
                </c:pt>
                <c:pt idx="2">
                  <c:v>Broadgreen Hospital (-)</c:v>
                </c:pt>
                <c:pt idx="3">
                  <c:v>Royal Liverpool University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c:v>
                </c:pt>
                <c:pt idx="1">
                  <c:v>University Hospital Aintree (-)</c:v>
                </c:pt>
                <c:pt idx="2">
                  <c:v>Broadgreen Hospital (-)</c:v>
                </c:pt>
                <c:pt idx="3">
                  <c:v>Royal Liverpool University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c:v>
                </c:pt>
                <c:pt idx="1">
                  <c:v>University Hospital Aintree (-)</c:v>
                </c:pt>
                <c:pt idx="2">
                  <c:v>Broadgreen Hospital (-)</c:v>
                </c:pt>
                <c:pt idx="3">
                  <c:v>Royal Liverpool University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c:v>
                </c:pt>
                <c:pt idx="1">
                  <c:v>University Hospital Aintree (-)</c:v>
                </c:pt>
                <c:pt idx="2">
                  <c:v>Broadgreen Hospital (-)</c:v>
                </c:pt>
                <c:pt idx="3">
                  <c:v>Royal Liverpool University Hospital (-)</c:v>
                </c:pt>
              </c:strCache>
            </c:strRef>
          </c:cat>
          <c:val>
            <c:numRef>
              <c:f>Sheet1!$G$2:$G$5</c:f>
              <c:numCache>
                <c:formatCode>0.0;;</c:formatCode>
                <c:ptCount val="4"/>
                <c:pt idx="0">
                  <c:v>6.6490434317555014</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c:v>
                </c:pt>
                <c:pt idx="1">
                  <c:v>University Hospital Aintree (-)</c:v>
                </c:pt>
                <c:pt idx="2">
                  <c:v>Broadgreen Hospital (-)</c:v>
                </c:pt>
                <c:pt idx="3">
                  <c:v>Royal Liverpool University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c:v>
                </c:pt>
                <c:pt idx="1">
                  <c:v>University Hospital Aintree (-)</c:v>
                </c:pt>
                <c:pt idx="2">
                  <c:v>Broadgreen Hospital (-)</c:v>
                </c:pt>
                <c:pt idx="3">
                  <c:v>Royal Liverpool University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c:v>
                </c:pt>
                <c:pt idx="1">
                  <c:v>University Hospital Aintree (-)</c:v>
                </c:pt>
                <c:pt idx="2">
                  <c:v>Broadgreen Hospital (-)</c:v>
                </c:pt>
                <c:pt idx="3">
                  <c:v>Royal Liverpool University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3.3509565682444986</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c:v>
                </c:pt>
                <c:pt idx="1">
                  <c:v>University Hospital Aintree (-)</c:v>
                </c:pt>
                <c:pt idx="2">
                  <c:v>Broadgreen Hospital (-)</c:v>
                </c:pt>
                <c:pt idx="3">
                  <c:v>Royal Liverpool University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c:v>
                </c:pt>
                <c:pt idx="1">
                  <c:v>University Hospital Aintree (-)</c:v>
                </c:pt>
                <c:pt idx="2">
                  <c:v>Broadgreen Hospital (-)</c:v>
                </c:pt>
                <c:pt idx="3">
                  <c:v>Royal Liverpool University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c:v>
                </c:pt>
                <c:pt idx="1">
                  <c:v>University Hospital Aintree (-)</c:v>
                </c:pt>
                <c:pt idx="2">
                  <c:v>Broadgreen Hospital (-)</c:v>
                </c:pt>
                <c:pt idx="3">
                  <c:v>Royal Liverpool University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c:v>
                </c:pt>
                <c:pt idx="1">
                  <c:v>University Hospital Aintree (-)</c:v>
                </c:pt>
                <c:pt idx="2">
                  <c:v>Broadgreen Hospital (-)</c:v>
                </c:pt>
                <c:pt idx="3">
                  <c:v>Royal Liverpool University Hospital (-)</c:v>
                </c:pt>
              </c:strCache>
            </c:strRef>
          </c:cat>
          <c:val>
            <c:numRef>
              <c:f>Sheet1!$G$2:$G$5</c:f>
              <c:numCache>
                <c:formatCode>0.0;;</c:formatCode>
                <c:ptCount val="4"/>
                <c:pt idx="0">
                  <c:v>8.0152089151841714</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c:v>
                </c:pt>
                <c:pt idx="1">
                  <c:v>University Hospital Aintree (-)</c:v>
                </c:pt>
                <c:pt idx="2">
                  <c:v>Broadgreen Hospital (-)</c:v>
                </c:pt>
                <c:pt idx="3">
                  <c:v>Royal Liverpool University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c:v>
                </c:pt>
                <c:pt idx="1">
                  <c:v>University Hospital Aintree (-)</c:v>
                </c:pt>
                <c:pt idx="2">
                  <c:v>Broadgreen Hospital (-)</c:v>
                </c:pt>
                <c:pt idx="3">
                  <c:v>Royal Liverpool University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(48)</c:v>
                </c:pt>
                <c:pt idx="1">
                  <c:v>University Hospital Aintree (-)</c:v>
                </c:pt>
                <c:pt idx="2">
                  <c:v>Broadgreen Hospital (-)</c:v>
                </c:pt>
                <c:pt idx="3">
                  <c:v>Royal Liverpool University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1.9847910848158286</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(361)</c:v>
                </c:pt>
                <c:pt idx="1">
                  <c:v>University Hospital Aintree (166)</c:v>
                </c:pt>
                <c:pt idx="2">
                  <c:v>Broadgreen Hospital (41)</c:v>
                </c:pt>
                <c:pt idx="3">
                  <c:v>Royal Liverpool University Hospital (154)</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(361)</c:v>
                </c:pt>
                <c:pt idx="1">
                  <c:v>University Hospital Aintree (166)</c:v>
                </c:pt>
                <c:pt idx="2">
                  <c:v>Broadgreen Hospital (41)</c:v>
                </c:pt>
                <c:pt idx="3">
                  <c:v>Royal Liverpool University Hospital (154)</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(361)</c:v>
                </c:pt>
                <c:pt idx="1">
                  <c:v>University Hospital Aintree (166)</c:v>
                </c:pt>
                <c:pt idx="2">
                  <c:v>Broadgreen Hospital (41)</c:v>
                </c:pt>
                <c:pt idx="3">
                  <c:v>Royal Liverpool University Hospital (154)</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(361)</c:v>
                </c:pt>
                <c:pt idx="1">
                  <c:v>University Hospital Aintree (166)</c:v>
                </c:pt>
                <c:pt idx="2">
                  <c:v>Broadgreen Hospital (41)</c:v>
                </c:pt>
                <c:pt idx="3">
                  <c:v>Royal Liverpool University Hospital (154)</c:v>
                </c:pt>
              </c:strCache>
            </c:strRef>
          </c:cat>
          <c:val>
            <c:numRef>
              <c:f>Sheet1!$G$2:$G$5</c:f>
              <c:numCache>
                <c:formatCode>0.0;;</c:formatCode>
                <c:ptCount val="4"/>
                <c:pt idx="0">
                  <c:v>6.8457809904647906</c:v>
                </c:pt>
                <c:pt idx="1">
                  <c:v>6.7491807452138728</c:v>
                </c:pt>
                <c:pt idx="2">
                  <c:v>7.9258640547518846</c:v>
                </c:pt>
                <c:pt idx="3">
                  <c:v>6.7140123549248969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(361)</c:v>
                </c:pt>
                <c:pt idx="1">
                  <c:v>University Hospital Aintree (166)</c:v>
                </c:pt>
                <c:pt idx="2">
                  <c:v>Broadgreen Hospital (41)</c:v>
                </c:pt>
                <c:pt idx="3">
                  <c:v>Royal Liverpool University Hospital (154)</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(361)</c:v>
                </c:pt>
                <c:pt idx="1">
                  <c:v>University Hospital Aintree (166)</c:v>
                </c:pt>
                <c:pt idx="2">
                  <c:v>Broadgreen Hospital (41)</c:v>
                </c:pt>
                <c:pt idx="3">
                  <c:v>Royal Liverpool University Hospital (154)</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(361)</c:v>
                </c:pt>
                <c:pt idx="1">
                  <c:v>University Hospital Aintree (166)</c:v>
                </c:pt>
                <c:pt idx="2">
                  <c:v>Broadgreen Hospital (41)</c:v>
                </c:pt>
                <c:pt idx="3">
                  <c:v>Royal Liverpool University Hospital (154)</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3.1542190095352094</c:v>
                </c:pt>
                <c:pt idx="1">
                  <c:v>3.2508192547861272</c:v>
                </c:pt>
                <c:pt idx="2">
                  <c:v>2.0741359452481154</c:v>
                </c:pt>
                <c:pt idx="3">
                  <c:v>3.2859876450751031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(263)</c:v>
                </c:pt>
                <c:pt idx="1">
                  <c:v>University Hospital Aintree (125)</c:v>
                </c:pt>
                <c:pt idx="2">
                  <c:v>Broadgreen Hospital (30)</c:v>
                </c:pt>
                <c:pt idx="3">
                  <c:v>Royal Liverpool University Hospital (108)</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(263)</c:v>
                </c:pt>
                <c:pt idx="1">
                  <c:v>University Hospital Aintree (125)</c:v>
                </c:pt>
                <c:pt idx="2">
                  <c:v>Broadgreen Hospital (30)</c:v>
                </c:pt>
                <c:pt idx="3">
                  <c:v>Royal Liverpool University Hospital (108)</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(263)</c:v>
                </c:pt>
                <c:pt idx="1">
                  <c:v>University Hospital Aintree (125)</c:v>
                </c:pt>
                <c:pt idx="2">
                  <c:v>Broadgreen Hospital (30)</c:v>
                </c:pt>
                <c:pt idx="3">
                  <c:v>Royal Liverpool University Hospital (108)</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(263)</c:v>
                </c:pt>
                <c:pt idx="1">
                  <c:v>University Hospital Aintree (125)</c:v>
                </c:pt>
                <c:pt idx="2">
                  <c:v>Broadgreen Hospital (30)</c:v>
                </c:pt>
                <c:pt idx="3">
                  <c:v>Royal Liverpool University Hospital (108)</c:v>
                </c:pt>
              </c:strCache>
            </c:strRef>
          </c:cat>
          <c:val>
            <c:numRef>
              <c:f>Sheet1!$G$2:$G$5</c:f>
              <c:numCache>
                <c:formatCode>0.0;;</c:formatCode>
                <c:ptCount val="4"/>
                <c:pt idx="0">
                  <c:v>6.1580101716581268</c:v>
                </c:pt>
                <c:pt idx="1">
                  <c:v>6.4523818913735109</c:v>
                </c:pt>
                <c:pt idx="2">
                  <c:v>6.3128133365068209</c:v>
                </c:pt>
                <c:pt idx="3">
                  <c:v>6.1903357247185324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(263)</c:v>
                </c:pt>
                <c:pt idx="1">
                  <c:v>University Hospital Aintree (125)</c:v>
                </c:pt>
                <c:pt idx="2">
                  <c:v>Broadgreen Hospital (30)</c:v>
                </c:pt>
                <c:pt idx="3">
                  <c:v>Royal Liverpool University Hospital (108)</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(263)</c:v>
                </c:pt>
                <c:pt idx="1">
                  <c:v>University Hospital Aintree (125)</c:v>
                </c:pt>
                <c:pt idx="2">
                  <c:v>Broadgreen Hospital (30)</c:v>
                </c:pt>
                <c:pt idx="3">
                  <c:v>Royal Liverpool University Hospital (108)</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(263)</c:v>
                </c:pt>
                <c:pt idx="1">
                  <c:v>University Hospital Aintree (125)</c:v>
                </c:pt>
                <c:pt idx="2">
                  <c:v>Broadgreen Hospital (30)</c:v>
                </c:pt>
                <c:pt idx="3">
                  <c:v>Royal Liverpool University Hospital (108)</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3.8419898283418732</c:v>
                </c:pt>
                <c:pt idx="1">
                  <c:v>3.5476181086264891</c:v>
                </c:pt>
                <c:pt idx="2">
                  <c:v>3.6871866634931791</c:v>
                </c:pt>
                <c:pt idx="3">
                  <c:v>3.8096642752814676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(153)</c:v>
                </c:pt>
                <c:pt idx="1">
                  <c:v>University Hospital Aintree (71)</c:v>
                </c:pt>
                <c:pt idx="2">
                  <c:v>Broadgreen Hospital (-)</c:v>
                </c:pt>
                <c:pt idx="3">
                  <c:v>Royal Liverpool University Hospital (53)</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(153)</c:v>
                </c:pt>
                <c:pt idx="1">
                  <c:v>University Hospital Aintree (71)</c:v>
                </c:pt>
                <c:pt idx="2">
                  <c:v>Broadgreen Hospital (-)</c:v>
                </c:pt>
                <c:pt idx="3">
                  <c:v>Royal Liverpool University Hospital (53)</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(153)</c:v>
                </c:pt>
                <c:pt idx="1">
                  <c:v>University Hospital Aintree (71)</c:v>
                </c:pt>
                <c:pt idx="2">
                  <c:v>Broadgreen Hospital (-)</c:v>
                </c:pt>
                <c:pt idx="3">
                  <c:v>Royal Liverpool University Hospital (53)</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(153)</c:v>
                </c:pt>
                <c:pt idx="1">
                  <c:v>University Hospital Aintree (71)</c:v>
                </c:pt>
                <c:pt idx="2">
                  <c:v>Broadgreen Hospital (-)</c:v>
                </c:pt>
                <c:pt idx="3">
                  <c:v>Royal Liverpool University Hospital (53)</c:v>
                </c:pt>
              </c:strCache>
            </c:strRef>
          </c:cat>
          <c:val>
            <c:numRef>
              <c:f>Sheet1!$G$2:$G$5</c:f>
              <c:numCache>
                <c:formatCode>0.0;;</c:formatCode>
                <c:ptCount val="4"/>
                <c:pt idx="0">
                  <c:v>8.038896271541919</c:v>
                </c:pt>
                <c:pt idx="1">
                  <c:v>8.2915652044163348</c:v>
                </c:pt>
                <c:pt idx="2">
                  <c:v>0</c:v>
                </c:pt>
                <c:pt idx="3">
                  <c:v>7.4395424935009267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(153)</c:v>
                </c:pt>
                <c:pt idx="1">
                  <c:v>University Hospital Aintree (71)</c:v>
                </c:pt>
                <c:pt idx="2">
                  <c:v>Broadgreen Hospital (-)</c:v>
                </c:pt>
                <c:pt idx="3">
                  <c:v>Royal Liverpool University Hospital (53)</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(153)</c:v>
                </c:pt>
                <c:pt idx="1">
                  <c:v>University Hospital Aintree (71)</c:v>
                </c:pt>
                <c:pt idx="2">
                  <c:v>Broadgreen Hospital (-)</c:v>
                </c:pt>
                <c:pt idx="3">
                  <c:v>Royal Liverpool University Hospital (53)</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(153)</c:v>
                </c:pt>
                <c:pt idx="1">
                  <c:v>University Hospital Aintree (71)</c:v>
                </c:pt>
                <c:pt idx="2">
                  <c:v>Broadgreen Hospital (-)</c:v>
                </c:pt>
                <c:pt idx="3">
                  <c:v>Royal Liverpool University Hospital (53)</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1.961103728458081</c:v>
                </c:pt>
                <c:pt idx="1">
                  <c:v>1.7084347955836652</c:v>
                </c:pt>
                <c:pt idx="2">
                  <c:v>0</c:v>
                </c:pt>
                <c:pt idx="3">
                  <c:v>2.5604575064990733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(368)</c:v>
                </c:pt>
                <c:pt idx="1">
                  <c:v>University Hospital Aintree (172)</c:v>
                </c:pt>
                <c:pt idx="2">
                  <c:v>Broadgreen Hospital (40)</c:v>
                </c:pt>
                <c:pt idx="3">
                  <c:v>Royal Liverpool University Hospital (156)</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(368)</c:v>
                </c:pt>
                <c:pt idx="1">
                  <c:v>University Hospital Aintree (172)</c:v>
                </c:pt>
                <c:pt idx="2">
                  <c:v>Broadgreen Hospital (40)</c:v>
                </c:pt>
                <c:pt idx="3">
                  <c:v>Royal Liverpool University Hospital (156)</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(368)</c:v>
                </c:pt>
                <c:pt idx="1">
                  <c:v>University Hospital Aintree (172)</c:v>
                </c:pt>
                <c:pt idx="2">
                  <c:v>Broadgreen Hospital (40)</c:v>
                </c:pt>
                <c:pt idx="3">
                  <c:v>Royal Liverpool University Hospital (156)</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(368)</c:v>
                </c:pt>
                <c:pt idx="1">
                  <c:v>University Hospital Aintree (172)</c:v>
                </c:pt>
                <c:pt idx="2">
                  <c:v>Broadgreen Hospital (40)</c:v>
                </c:pt>
                <c:pt idx="3">
                  <c:v>Royal Liverpool University Hospital (156)</c:v>
                </c:pt>
              </c:strCache>
            </c:strRef>
          </c:cat>
          <c:val>
            <c:numRef>
              <c:f>Sheet1!$G$2:$G$5</c:f>
              <c:numCache>
                <c:formatCode>0.0;;</c:formatCode>
                <c:ptCount val="4"/>
                <c:pt idx="0">
                  <c:v>6.9357395198009062</c:v>
                </c:pt>
                <c:pt idx="1">
                  <c:v>6.9902277010192533</c:v>
                </c:pt>
                <c:pt idx="2">
                  <c:v>7.464399010839462</c:v>
                </c:pt>
                <c:pt idx="3">
                  <c:v>6.8958251380521673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(368)</c:v>
                </c:pt>
                <c:pt idx="1">
                  <c:v>University Hospital Aintree (172)</c:v>
                </c:pt>
                <c:pt idx="2">
                  <c:v>Broadgreen Hospital (40)</c:v>
                </c:pt>
                <c:pt idx="3">
                  <c:v>Royal Liverpool University Hospital (156)</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(368)</c:v>
                </c:pt>
                <c:pt idx="1">
                  <c:v>University Hospital Aintree (172)</c:v>
                </c:pt>
                <c:pt idx="2">
                  <c:v>Broadgreen Hospital (40)</c:v>
                </c:pt>
                <c:pt idx="3">
                  <c:v>Royal Liverpool University Hospital (156)</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(368)</c:v>
                </c:pt>
                <c:pt idx="1">
                  <c:v>University Hospital Aintree (172)</c:v>
                </c:pt>
                <c:pt idx="2">
                  <c:v>Broadgreen Hospital (40)</c:v>
                </c:pt>
                <c:pt idx="3">
                  <c:v>Royal Liverpool University Hospital (156)</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3.0642604801990938</c:v>
                </c:pt>
                <c:pt idx="1">
                  <c:v>3.0097722989807467</c:v>
                </c:pt>
                <c:pt idx="2">
                  <c:v>2.535600989160538</c:v>
                </c:pt>
                <c:pt idx="3">
                  <c:v>3.1041748619478327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(346)</c:v>
                </c:pt>
                <c:pt idx="1">
                  <c:v>University Hospital Aintree (160)</c:v>
                </c:pt>
                <c:pt idx="2">
                  <c:v>Broadgreen Hospital (41)</c:v>
                </c:pt>
                <c:pt idx="3">
                  <c:v>Royal Liverpool University Hospital (145)</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(346)</c:v>
                </c:pt>
                <c:pt idx="1">
                  <c:v>University Hospital Aintree (160)</c:v>
                </c:pt>
                <c:pt idx="2">
                  <c:v>Broadgreen Hospital (41)</c:v>
                </c:pt>
                <c:pt idx="3">
                  <c:v>Royal Liverpool University Hospital (145)</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(346)</c:v>
                </c:pt>
                <c:pt idx="1">
                  <c:v>University Hospital Aintree (160)</c:v>
                </c:pt>
                <c:pt idx="2">
                  <c:v>Broadgreen Hospital (41)</c:v>
                </c:pt>
                <c:pt idx="3">
                  <c:v>Royal Liverpool University Hospital (145)</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(346)</c:v>
                </c:pt>
                <c:pt idx="1">
                  <c:v>University Hospital Aintree (160)</c:v>
                </c:pt>
                <c:pt idx="2">
                  <c:v>Broadgreen Hospital (41)</c:v>
                </c:pt>
                <c:pt idx="3">
                  <c:v>Royal Liverpool University Hospital (145)</c:v>
                </c:pt>
              </c:strCache>
            </c:strRef>
          </c:cat>
          <c:val>
            <c:numRef>
              <c:f>Sheet1!$G$2:$G$5</c:f>
              <c:numCache>
                <c:formatCode>0.0;;</c:formatCode>
                <c:ptCount val="4"/>
                <c:pt idx="0">
                  <c:v>8.0511323112019344</c:v>
                </c:pt>
                <c:pt idx="1">
                  <c:v>7.5937667993180407</c:v>
                </c:pt>
                <c:pt idx="2">
                  <c:v>6.2415666735052309</c:v>
                </c:pt>
                <c:pt idx="3">
                  <c:v>8.455228615130066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(346)</c:v>
                </c:pt>
                <c:pt idx="1">
                  <c:v>University Hospital Aintree (160)</c:v>
                </c:pt>
                <c:pt idx="2">
                  <c:v>Broadgreen Hospital (41)</c:v>
                </c:pt>
                <c:pt idx="3">
                  <c:v>Royal Liverpool University Hospital (145)</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(346)</c:v>
                </c:pt>
                <c:pt idx="1">
                  <c:v>University Hospital Aintree (160)</c:v>
                </c:pt>
                <c:pt idx="2">
                  <c:v>Broadgreen Hospital (41)</c:v>
                </c:pt>
                <c:pt idx="3">
                  <c:v>Royal Liverpool University Hospital (145)</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(346)</c:v>
                </c:pt>
                <c:pt idx="1">
                  <c:v>University Hospital Aintree (160)</c:v>
                </c:pt>
                <c:pt idx="2">
                  <c:v>Broadgreen Hospital (41)</c:v>
                </c:pt>
                <c:pt idx="3">
                  <c:v>Royal Liverpool University Hospital (145)</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1.9488676887980656</c:v>
                </c:pt>
                <c:pt idx="1">
                  <c:v>2.4062332006819593</c:v>
                </c:pt>
                <c:pt idx="2">
                  <c:v>3.7584333264947691</c:v>
                </c:pt>
                <c:pt idx="3">
                  <c:v>1.544771384869934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(282)</c:v>
                </c:pt>
                <c:pt idx="1">
                  <c:v>University Hospital Aintree (122)</c:v>
                </c:pt>
                <c:pt idx="2">
                  <c:v>Broadgreen Hospital (37)</c:v>
                </c:pt>
                <c:pt idx="3">
                  <c:v>Royal Liverpool University Hospital (123)</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(282)</c:v>
                </c:pt>
                <c:pt idx="1">
                  <c:v>University Hospital Aintree (122)</c:v>
                </c:pt>
                <c:pt idx="2">
                  <c:v>Broadgreen Hospital (37)</c:v>
                </c:pt>
                <c:pt idx="3">
                  <c:v>Royal Liverpool University Hospital (123)</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(282)</c:v>
                </c:pt>
                <c:pt idx="1">
                  <c:v>University Hospital Aintree (122)</c:v>
                </c:pt>
                <c:pt idx="2">
                  <c:v>Broadgreen Hospital (37)</c:v>
                </c:pt>
                <c:pt idx="3">
                  <c:v>Royal Liverpool University Hospital (123)</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(282)</c:v>
                </c:pt>
                <c:pt idx="1">
                  <c:v>University Hospital Aintree (122)</c:v>
                </c:pt>
                <c:pt idx="2">
                  <c:v>Broadgreen Hospital (37)</c:v>
                </c:pt>
                <c:pt idx="3">
                  <c:v>Royal Liverpool University Hospital (123)</c:v>
                </c:pt>
              </c:strCache>
            </c:strRef>
          </c:cat>
          <c:val>
            <c:numRef>
              <c:f>Sheet1!$G$2:$G$5</c:f>
              <c:numCache>
                <c:formatCode>0.0;;</c:formatCode>
                <c:ptCount val="4"/>
                <c:pt idx="0">
                  <c:v>9.1036274775136707</c:v>
                </c:pt>
                <c:pt idx="1">
                  <c:v>9.1530946044481691</c:v>
                </c:pt>
                <c:pt idx="2">
                  <c:v>9.3312876201276165</c:v>
                </c:pt>
                <c:pt idx="3">
                  <c:v>9.1145033995938327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(282)</c:v>
                </c:pt>
                <c:pt idx="1">
                  <c:v>University Hospital Aintree (122)</c:v>
                </c:pt>
                <c:pt idx="2">
                  <c:v>Broadgreen Hospital (37)</c:v>
                </c:pt>
                <c:pt idx="3">
                  <c:v>Royal Liverpool University Hospital (123)</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(282)</c:v>
                </c:pt>
                <c:pt idx="1">
                  <c:v>University Hospital Aintree (122)</c:v>
                </c:pt>
                <c:pt idx="2">
                  <c:v>Broadgreen Hospital (37)</c:v>
                </c:pt>
                <c:pt idx="3">
                  <c:v>Royal Liverpool University Hospital (123)</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(282)</c:v>
                </c:pt>
                <c:pt idx="1">
                  <c:v>University Hospital Aintree (122)</c:v>
                </c:pt>
                <c:pt idx="2">
                  <c:v>Broadgreen Hospital (37)</c:v>
                </c:pt>
                <c:pt idx="3">
                  <c:v>Royal Liverpool University Hospital (123)</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0.89637252248632926</c:v>
                </c:pt>
                <c:pt idx="1">
                  <c:v>0.84690539555183086</c:v>
                </c:pt>
                <c:pt idx="2">
                  <c:v>0.66871237987238352</c:v>
                </c:pt>
                <c:pt idx="3">
                  <c:v>0.88549660040616729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(228)</c:v>
                </c:pt>
                <c:pt idx="1">
                  <c:v>University Hospital Aintree (111)</c:v>
                </c:pt>
                <c:pt idx="2">
                  <c:v>Broadgreen Hospital (-)</c:v>
                </c:pt>
                <c:pt idx="3">
                  <c:v>Royal Liverpool University Hospital (90)</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(228)</c:v>
                </c:pt>
                <c:pt idx="1">
                  <c:v>University Hospital Aintree (111)</c:v>
                </c:pt>
                <c:pt idx="2">
                  <c:v>Broadgreen Hospital (-)</c:v>
                </c:pt>
                <c:pt idx="3">
                  <c:v>Royal Liverpool University Hospital (90)</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(228)</c:v>
                </c:pt>
                <c:pt idx="1">
                  <c:v>University Hospital Aintree (111)</c:v>
                </c:pt>
                <c:pt idx="2">
                  <c:v>Broadgreen Hospital (-)</c:v>
                </c:pt>
                <c:pt idx="3">
                  <c:v>Royal Liverpool University Hospital (90)</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(228)</c:v>
                </c:pt>
                <c:pt idx="1">
                  <c:v>University Hospital Aintree (111)</c:v>
                </c:pt>
                <c:pt idx="2">
                  <c:v>Broadgreen Hospital (-)</c:v>
                </c:pt>
                <c:pt idx="3">
                  <c:v>Royal Liverpool University Hospital (90)</c:v>
                </c:pt>
              </c:strCache>
            </c:strRef>
          </c:cat>
          <c:val>
            <c:numRef>
              <c:f>Sheet1!$G$2:$G$5</c:f>
              <c:numCache>
                <c:formatCode>0.0;;</c:formatCode>
                <c:ptCount val="4"/>
                <c:pt idx="0">
                  <c:v>6.0420078673708284</c:v>
                </c:pt>
                <c:pt idx="1">
                  <c:v>5.6564170903365518</c:v>
                </c:pt>
                <c:pt idx="2">
                  <c:v>0</c:v>
                </c:pt>
                <c:pt idx="3">
                  <c:v>6.4148126879861582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(228)</c:v>
                </c:pt>
                <c:pt idx="1">
                  <c:v>University Hospital Aintree (111)</c:v>
                </c:pt>
                <c:pt idx="2">
                  <c:v>Broadgreen Hospital (-)</c:v>
                </c:pt>
                <c:pt idx="3">
                  <c:v>Royal Liverpool University Hospital (90)</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(228)</c:v>
                </c:pt>
                <c:pt idx="1">
                  <c:v>University Hospital Aintree (111)</c:v>
                </c:pt>
                <c:pt idx="2">
                  <c:v>Broadgreen Hospital (-)</c:v>
                </c:pt>
                <c:pt idx="3">
                  <c:v>Royal Liverpool University Hospital (90)</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(228)</c:v>
                </c:pt>
                <c:pt idx="1">
                  <c:v>University Hospital Aintree (111)</c:v>
                </c:pt>
                <c:pt idx="2">
                  <c:v>Broadgreen Hospital (-)</c:v>
                </c:pt>
                <c:pt idx="3">
                  <c:v>Royal Liverpool University Hospital (90)</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3.9579921326291716</c:v>
                </c:pt>
                <c:pt idx="1">
                  <c:v>4.3435829096634482</c:v>
                </c:pt>
                <c:pt idx="2">
                  <c:v>0</c:v>
                </c:pt>
                <c:pt idx="3">
                  <c:v>3.5851873120138418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(301)</c:v>
                </c:pt>
                <c:pt idx="1">
                  <c:v>University Hospital Aintree (138)</c:v>
                </c:pt>
                <c:pt idx="2">
                  <c:v>Broadgreen Hospital (35)</c:v>
                </c:pt>
                <c:pt idx="3">
                  <c:v>Royal Liverpool University Hospital (128)</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(301)</c:v>
                </c:pt>
                <c:pt idx="1">
                  <c:v>University Hospital Aintree (138)</c:v>
                </c:pt>
                <c:pt idx="2">
                  <c:v>Broadgreen Hospital (35)</c:v>
                </c:pt>
                <c:pt idx="3">
                  <c:v>Royal Liverpool University Hospital (128)</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(301)</c:v>
                </c:pt>
                <c:pt idx="1">
                  <c:v>University Hospital Aintree (138)</c:v>
                </c:pt>
                <c:pt idx="2">
                  <c:v>Broadgreen Hospital (35)</c:v>
                </c:pt>
                <c:pt idx="3">
                  <c:v>Royal Liverpool University Hospital (128)</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(301)</c:v>
                </c:pt>
                <c:pt idx="1">
                  <c:v>University Hospital Aintree (138)</c:v>
                </c:pt>
                <c:pt idx="2">
                  <c:v>Broadgreen Hospital (35)</c:v>
                </c:pt>
                <c:pt idx="3">
                  <c:v>Royal Liverpool University Hospital (128)</c:v>
                </c:pt>
              </c:strCache>
            </c:strRef>
          </c:cat>
          <c:val>
            <c:numRef>
              <c:f>Sheet1!$G$2:$G$5</c:f>
              <c:numCache>
                <c:formatCode>0.0;;</c:formatCode>
                <c:ptCount val="4"/>
                <c:pt idx="0">
                  <c:v>4.2747552426200617</c:v>
                </c:pt>
                <c:pt idx="1">
                  <c:v>4.271428270768217</c:v>
                </c:pt>
                <c:pt idx="2">
                  <c:v>5.0606664910067973</c:v>
                </c:pt>
                <c:pt idx="3">
                  <c:v>4.3473041670448787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(301)</c:v>
                </c:pt>
                <c:pt idx="1">
                  <c:v>University Hospital Aintree (138)</c:v>
                </c:pt>
                <c:pt idx="2">
                  <c:v>Broadgreen Hospital (35)</c:v>
                </c:pt>
                <c:pt idx="3">
                  <c:v>Royal Liverpool University Hospital (128)</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(301)</c:v>
                </c:pt>
                <c:pt idx="1">
                  <c:v>University Hospital Aintree (138)</c:v>
                </c:pt>
                <c:pt idx="2">
                  <c:v>Broadgreen Hospital (35)</c:v>
                </c:pt>
                <c:pt idx="3">
                  <c:v>Royal Liverpool University Hospital (128)</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(301)</c:v>
                </c:pt>
                <c:pt idx="1">
                  <c:v>University Hospital Aintree (138)</c:v>
                </c:pt>
                <c:pt idx="2">
                  <c:v>Broadgreen Hospital (35)</c:v>
                </c:pt>
                <c:pt idx="3">
                  <c:v>Royal Liverpool University Hospital (128)</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5.7252447573799383</c:v>
                </c:pt>
                <c:pt idx="1">
                  <c:v>5.728571729231783</c:v>
                </c:pt>
                <c:pt idx="2">
                  <c:v>4.9393335089932027</c:v>
                </c:pt>
                <c:pt idx="3">
                  <c:v>5.6526958329551213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(342)</c:v>
                </c:pt>
                <c:pt idx="1">
                  <c:v>University Hospital Aintree (157)</c:v>
                </c:pt>
                <c:pt idx="2">
                  <c:v>Broadgreen Hospital (41)</c:v>
                </c:pt>
                <c:pt idx="3">
                  <c:v>Royal Liverpool University Hospital (144)</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(342)</c:v>
                </c:pt>
                <c:pt idx="1">
                  <c:v>University Hospital Aintree (157)</c:v>
                </c:pt>
                <c:pt idx="2">
                  <c:v>Broadgreen Hospital (41)</c:v>
                </c:pt>
                <c:pt idx="3">
                  <c:v>Royal Liverpool University Hospital (144)</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(342)</c:v>
                </c:pt>
                <c:pt idx="1">
                  <c:v>University Hospital Aintree (157)</c:v>
                </c:pt>
                <c:pt idx="2">
                  <c:v>Broadgreen Hospital (41)</c:v>
                </c:pt>
                <c:pt idx="3">
                  <c:v>Royal Liverpool University Hospital (144)</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(342)</c:v>
                </c:pt>
                <c:pt idx="1">
                  <c:v>University Hospital Aintree (157)</c:v>
                </c:pt>
                <c:pt idx="2">
                  <c:v>Broadgreen Hospital (41)</c:v>
                </c:pt>
                <c:pt idx="3">
                  <c:v>Royal Liverpool University Hospital (144)</c:v>
                </c:pt>
              </c:strCache>
            </c:strRef>
          </c:cat>
          <c:val>
            <c:numRef>
              <c:f>Sheet1!$G$2:$G$5</c:f>
              <c:numCache>
                <c:formatCode>0.0;;</c:formatCode>
                <c:ptCount val="4"/>
                <c:pt idx="0">
                  <c:v>6.6693379573718206</c:v>
                </c:pt>
                <c:pt idx="1">
                  <c:v>6.5585238637314927</c:v>
                </c:pt>
                <c:pt idx="2">
                  <c:v>6.7800061838973473</c:v>
                </c:pt>
                <c:pt idx="3">
                  <c:v>6.6160831146440842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(342)</c:v>
                </c:pt>
                <c:pt idx="1">
                  <c:v>University Hospital Aintree (157)</c:v>
                </c:pt>
                <c:pt idx="2">
                  <c:v>Broadgreen Hospital (41)</c:v>
                </c:pt>
                <c:pt idx="3">
                  <c:v>Royal Liverpool University Hospital (144)</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(342)</c:v>
                </c:pt>
                <c:pt idx="1">
                  <c:v>University Hospital Aintree (157)</c:v>
                </c:pt>
                <c:pt idx="2">
                  <c:v>Broadgreen Hospital (41)</c:v>
                </c:pt>
                <c:pt idx="3">
                  <c:v>Royal Liverpool University Hospital (144)</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(342)</c:v>
                </c:pt>
                <c:pt idx="1">
                  <c:v>University Hospital Aintree (157)</c:v>
                </c:pt>
                <c:pt idx="2">
                  <c:v>Broadgreen Hospital (41)</c:v>
                </c:pt>
                <c:pt idx="3">
                  <c:v>Royal Liverpool University Hospital (144)</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3.3306620426281794</c:v>
                </c:pt>
                <c:pt idx="1">
                  <c:v>3.4414761362685073</c:v>
                </c:pt>
                <c:pt idx="2">
                  <c:v>3.2199938161026527</c:v>
                </c:pt>
                <c:pt idx="3">
                  <c:v>3.3839168853559158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(333)</c:v>
                </c:pt>
                <c:pt idx="1">
                  <c:v>University Hospital Aintree (157)</c:v>
                </c:pt>
                <c:pt idx="2">
                  <c:v>Broadgreen Hospital (39)</c:v>
                </c:pt>
                <c:pt idx="3">
                  <c:v>Royal Liverpool University Hospital (137)</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(333)</c:v>
                </c:pt>
                <c:pt idx="1">
                  <c:v>University Hospital Aintree (157)</c:v>
                </c:pt>
                <c:pt idx="2">
                  <c:v>Broadgreen Hospital (39)</c:v>
                </c:pt>
                <c:pt idx="3">
                  <c:v>Royal Liverpool University Hospital (137)</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(333)</c:v>
                </c:pt>
                <c:pt idx="1">
                  <c:v>University Hospital Aintree (157)</c:v>
                </c:pt>
                <c:pt idx="2">
                  <c:v>Broadgreen Hospital (39)</c:v>
                </c:pt>
                <c:pt idx="3">
                  <c:v>Royal Liverpool University Hospital (137)</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(333)</c:v>
                </c:pt>
                <c:pt idx="1">
                  <c:v>University Hospital Aintree (157)</c:v>
                </c:pt>
                <c:pt idx="2">
                  <c:v>Broadgreen Hospital (39)</c:v>
                </c:pt>
                <c:pt idx="3">
                  <c:v>Royal Liverpool University Hospital (137)</c:v>
                </c:pt>
              </c:strCache>
            </c:strRef>
          </c:cat>
          <c:val>
            <c:numRef>
              <c:f>Sheet1!$G$2:$G$5</c:f>
              <c:numCache>
                <c:formatCode>0.0;;</c:formatCode>
                <c:ptCount val="4"/>
                <c:pt idx="0">
                  <c:v>7.5138490666623099</c:v>
                </c:pt>
                <c:pt idx="1">
                  <c:v>7.2433496203300622</c:v>
                </c:pt>
                <c:pt idx="2">
                  <c:v>0</c:v>
                </c:pt>
                <c:pt idx="3">
                  <c:v>7.6991796483042148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(333)</c:v>
                </c:pt>
                <c:pt idx="1">
                  <c:v>University Hospital Aintree (157)</c:v>
                </c:pt>
                <c:pt idx="2">
                  <c:v>Broadgreen Hospital (39)</c:v>
                </c:pt>
                <c:pt idx="3">
                  <c:v>Royal Liverpool University Hospital (137)</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(333)</c:v>
                </c:pt>
                <c:pt idx="1">
                  <c:v>University Hospital Aintree (157)</c:v>
                </c:pt>
                <c:pt idx="2">
                  <c:v>Broadgreen Hospital (39)</c:v>
                </c:pt>
                <c:pt idx="3">
                  <c:v>Royal Liverpool University Hospital (137)</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(333)</c:v>
                </c:pt>
                <c:pt idx="1">
                  <c:v>University Hospital Aintree (157)</c:v>
                </c:pt>
                <c:pt idx="2">
                  <c:v>Broadgreen Hospital (39)</c:v>
                </c:pt>
                <c:pt idx="3">
                  <c:v>Royal Liverpool University Hospital (137)</c:v>
                </c:pt>
              </c:strCache>
            </c:strRef>
          </c:cat>
          <c:val>
            <c:numRef>
              <c:f>Sheet1!$J$2:$J$5</c:f>
              <c:numCache>
                <c:formatCode>0.0;;</c:formatCode>
                <c:ptCount val="4"/>
                <c:pt idx="0">
                  <c:v>0</c:v>
                </c:pt>
                <c:pt idx="1">
                  <c:v>0</c:v>
                </c:pt>
                <c:pt idx="2">
                  <c:v>9.6157866174406816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2.4861509333376901</c:v>
                </c:pt>
                <c:pt idx="1">
                  <c:v>2.7566503796699378</c:v>
                </c:pt>
                <c:pt idx="2">
                  <c:v>0.38421338255931836</c:v>
                </c:pt>
                <c:pt idx="3">
                  <c:v>2.3008203516957852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(203)</c:v>
                </c:pt>
                <c:pt idx="1">
                  <c:v>University Hospital Aintree (96)</c:v>
                </c:pt>
                <c:pt idx="2">
                  <c:v>Broadgreen Hospital (-)</c:v>
                </c:pt>
                <c:pt idx="3">
                  <c:v>Royal Liverpool University Hospital (80)</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(203)</c:v>
                </c:pt>
                <c:pt idx="1">
                  <c:v>University Hospital Aintree (96)</c:v>
                </c:pt>
                <c:pt idx="2">
                  <c:v>Broadgreen Hospital (-)</c:v>
                </c:pt>
                <c:pt idx="3">
                  <c:v>Royal Liverpool University Hospital (80)</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(203)</c:v>
                </c:pt>
                <c:pt idx="1">
                  <c:v>University Hospital Aintree (96)</c:v>
                </c:pt>
                <c:pt idx="2">
                  <c:v>Broadgreen Hospital (-)</c:v>
                </c:pt>
                <c:pt idx="3">
                  <c:v>Royal Liverpool University Hospital (80)</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(203)</c:v>
                </c:pt>
                <c:pt idx="1">
                  <c:v>University Hospital Aintree (96)</c:v>
                </c:pt>
                <c:pt idx="2">
                  <c:v>Broadgreen Hospital (-)</c:v>
                </c:pt>
                <c:pt idx="3">
                  <c:v>Royal Liverpool University Hospital (80)</c:v>
                </c:pt>
              </c:strCache>
            </c:strRef>
          </c:cat>
          <c:val>
            <c:numRef>
              <c:f>Sheet1!$G$2:$G$5</c:f>
              <c:numCache>
                <c:formatCode>0.0;;</c:formatCode>
                <c:ptCount val="4"/>
                <c:pt idx="0">
                  <c:v>8.0457630584110458</c:v>
                </c:pt>
                <c:pt idx="1">
                  <c:v>7.4289769963127306</c:v>
                </c:pt>
                <c:pt idx="2">
                  <c:v>0</c:v>
                </c:pt>
                <c:pt idx="3">
                  <c:v>8.3498808351608993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(203)</c:v>
                </c:pt>
                <c:pt idx="1">
                  <c:v>University Hospital Aintree (96)</c:v>
                </c:pt>
                <c:pt idx="2">
                  <c:v>Broadgreen Hospital (-)</c:v>
                </c:pt>
                <c:pt idx="3">
                  <c:v>Royal Liverpool University Hospital (80)</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(203)</c:v>
                </c:pt>
                <c:pt idx="1">
                  <c:v>University Hospital Aintree (96)</c:v>
                </c:pt>
                <c:pt idx="2">
                  <c:v>Broadgreen Hospital (-)</c:v>
                </c:pt>
                <c:pt idx="3">
                  <c:v>Royal Liverpool University Hospital (80)</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(203)</c:v>
                </c:pt>
                <c:pt idx="1">
                  <c:v>University Hospital Aintree (96)</c:v>
                </c:pt>
                <c:pt idx="2">
                  <c:v>Broadgreen Hospital (-)</c:v>
                </c:pt>
                <c:pt idx="3">
                  <c:v>Royal Liverpool University Hospital (80)</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1.9542369415889542</c:v>
                </c:pt>
                <c:pt idx="1">
                  <c:v>2.5710230036872694</c:v>
                </c:pt>
                <c:pt idx="2">
                  <c:v>0</c:v>
                </c:pt>
                <c:pt idx="3">
                  <c:v>1.6501191648391007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(218)</c:v>
                </c:pt>
                <c:pt idx="1">
                  <c:v>University Hospital Aintree (101)</c:v>
                </c:pt>
                <c:pt idx="2">
                  <c:v>Broadgreen Hospital (-)</c:v>
                </c:pt>
                <c:pt idx="3">
                  <c:v>Royal Liverpool University Hospital (89)</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(218)</c:v>
                </c:pt>
                <c:pt idx="1">
                  <c:v>University Hospital Aintree (101)</c:v>
                </c:pt>
                <c:pt idx="2">
                  <c:v>Broadgreen Hospital (-)</c:v>
                </c:pt>
                <c:pt idx="3">
                  <c:v>Royal Liverpool University Hospital (89)</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(218)</c:v>
                </c:pt>
                <c:pt idx="1">
                  <c:v>University Hospital Aintree (101)</c:v>
                </c:pt>
                <c:pt idx="2">
                  <c:v>Broadgreen Hospital (-)</c:v>
                </c:pt>
                <c:pt idx="3">
                  <c:v>Royal Liverpool University Hospital (89)</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(218)</c:v>
                </c:pt>
                <c:pt idx="1">
                  <c:v>University Hospital Aintree (101)</c:v>
                </c:pt>
                <c:pt idx="2">
                  <c:v>Broadgreen Hospital (-)</c:v>
                </c:pt>
                <c:pt idx="3">
                  <c:v>Royal Liverpool University Hospital (89)</c:v>
                </c:pt>
              </c:strCache>
            </c:strRef>
          </c:cat>
          <c:val>
            <c:numRef>
              <c:f>Sheet1!$G$2:$G$5</c:f>
              <c:numCache>
                <c:formatCode>0.0;;</c:formatCode>
                <c:ptCount val="4"/>
                <c:pt idx="0">
                  <c:v>6.350564770647364</c:v>
                </c:pt>
                <c:pt idx="1">
                  <c:v>6.8780485134818994</c:v>
                </c:pt>
                <c:pt idx="2">
                  <c:v>0</c:v>
                </c:pt>
                <c:pt idx="3">
                  <c:v>5.8818112546213071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(218)</c:v>
                </c:pt>
                <c:pt idx="1">
                  <c:v>University Hospital Aintree (101)</c:v>
                </c:pt>
                <c:pt idx="2">
                  <c:v>Broadgreen Hospital (-)</c:v>
                </c:pt>
                <c:pt idx="3">
                  <c:v>Royal Liverpool University Hospital (89)</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(218)</c:v>
                </c:pt>
                <c:pt idx="1">
                  <c:v>University Hospital Aintree (101)</c:v>
                </c:pt>
                <c:pt idx="2">
                  <c:v>Broadgreen Hospital (-)</c:v>
                </c:pt>
                <c:pt idx="3">
                  <c:v>Royal Liverpool University Hospital (89)</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(218)</c:v>
                </c:pt>
                <c:pt idx="1">
                  <c:v>University Hospital Aintree (101)</c:v>
                </c:pt>
                <c:pt idx="2">
                  <c:v>Broadgreen Hospital (-)</c:v>
                </c:pt>
                <c:pt idx="3">
                  <c:v>Royal Liverpool University Hospital (89)</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3.649435229352636</c:v>
                </c:pt>
                <c:pt idx="1">
                  <c:v>3.1219514865181006</c:v>
                </c:pt>
                <c:pt idx="2">
                  <c:v>0</c:v>
                </c:pt>
                <c:pt idx="3">
                  <c:v>4.1181887453786929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(367)</c:v>
                </c:pt>
                <c:pt idx="1">
                  <c:v>University Hospital Aintree (172)</c:v>
                </c:pt>
                <c:pt idx="2">
                  <c:v>Broadgreen Hospital (41)</c:v>
                </c:pt>
                <c:pt idx="3">
                  <c:v>Royal Liverpool University Hospital (154)</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(367)</c:v>
                </c:pt>
                <c:pt idx="1">
                  <c:v>University Hospital Aintree (172)</c:v>
                </c:pt>
                <c:pt idx="2">
                  <c:v>Broadgreen Hospital (41)</c:v>
                </c:pt>
                <c:pt idx="3">
                  <c:v>Royal Liverpool University Hospital (154)</c:v>
                </c:pt>
              </c:strCache>
            </c:strRef>
          </c:cat>
          <c:val>
            <c:numRef>
              <c:f>Sheet1!$E$2:$E$5</c:f>
              <c:numCache>
                <c:formatCode>0.0;;</c:formatCode>
                <c:ptCount val="4"/>
                <c:pt idx="0">
                  <c:v>0</c:v>
                </c:pt>
                <c:pt idx="1">
                  <c:v>8.6148121939803879</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(367)</c:v>
                </c:pt>
                <c:pt idx="1">
                  <c:v>University Hospital Aintree (172)</c:v>
                </c:pt>
                <c:pt idx="2">
                  <c:v>Broadgreen Hospital (41)</c:v>
                </c:pt>
                <c:pt idx="3">
                  <c:v>Royal Liverpool University Hospital (154)</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(367)</c:v>
                </c:pt>
                <c:pt idx="1">
                  <c:v>University Hospital Aintree (172)</c:v>
                </c:pt>
                <c:pt idx="2">
                  <c:v>Broadgreen Hospital (41)</c:v>
                </c:pt>
                <c:pt idx="3">
                  <c:v>Royal Liverpool University Hospital (154)</c:v>
                </c:pt>
              </c:strCache>
            </c:strRef>
          </c:cat>
          <c:val>
            <c:numRef>
              <c:f>Sheet1!$G$2:$G$5</c:f>
              <c:numCache>
                <c:formatCode>0.0;;</c:formatCode>
                <c:ptCount val="4"/>
                <c:pt idx="0">
                  <c:v>8.7919152309449267</c:v>
                </c:pt>
                <c:pt idx="1">
                  <c:v>0</c:v>
                </c:pt>
                <c:pt idx="2">
                  <c:v>0</c:v>
                </c:pt>
                <c:pt idx="3">
                  <c:v>8.8848412165948414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(367)</c:v>
                </c:pt>
                <c:pt idx="1">
                  <c:v>University Hospital Aintree (172)</c:v>
                </c:pt>
                <c:pt idx="2">
                  <c:v>Broadgreen Hospital (41)</c:v>
                </c:pt>
                <c:pt idx="3">
                  <c:v>Royal Liverpool University Hospital (154)</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(367)</c:v>
                </c:pt>
                <c:pt idx="1">
                  <c:v>University Hospital Aintree (172)</c:v>
                </c:pt>
                <c:pt idx="2">
                  <c:v>Broadgreen Hospital (41)</c:v>
                </c:pt>
                <c:pt idx="3">
                  <c:v>Royal Liverpool University Hospital (154)</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(367)</c:v>
                </c:pt>
                <c:pt idx="1">
                  <c:v>University Hospital Aintree (172)</c:v>
                </c:pt>
                <c:pt idx="2">
                  <c:v>Broadgreen Hospital (41)</c:v>
                </c:pt>
                <c:pt idx="3">
                  <c:v>Royal Liverpool University Hospital (154)</c:v>
                </c:pt>
              </c:strCache>
            </c:strRef>
          </c:cat>
          <c:val>
            <c:numRef>
              <c:f>Sheet1!$J$2:$J$5</c:f>
              <c:numCache>
                <c:formatCode>0.0;;</c:formatCode>
                <c:ptCount val="4"/>
                <c:pt idx="0">
                  <c:v>0</c:v>
                </c:pt>
                <c:pt idx="1">
                  <c:v>0</c:v>
                </c:pt>
                <c:pt idx="2">
                  <c:v>9.8185215856797114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1.2080847690550733</c:v>
                </c:pt>
                <c:pt idx="1">
                  <c:v>1.3851878060196121</c:v>
                </c:pt>
                <c:pt idx="2">
                  <c:v>0.18147841432028855</c:v>
                </c:pt>
                <c:pt idx="3">
                  <c:v>1.1151587834051586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(366)</c:v>
                </c:pt>
                <c:pt idx="1">
                  <c:v>University Hospital Aintree (171)</c:v>
                </c:pt>
                <c:pt idx="2">
                  <c:v>Broadgreen Hospital (41)</c:v>
                </c:pt>
                <c:pt idx="3">
                  <c:v>Royal Liverpool University Hospital (154)</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(366)</c:v>
                </c:pt>
                <c:pt idx="1">
                  <c:v>University Hospital Aintree (171)</c:v>
                </c:pt>
                <c:pt idx="2">
                  <c:v>Broadgreen Hospital (41)</c:v>
                </c:pt>
                <c:pt idx="3">
                  <c:v>Royal Liverpool University Hospital (154)</c:v>
                </c:pt>
              </c:strCache>
            </c:strRef>
          </c:cat>
          <c:val>
            <c:numRef>
              <c:f>Sheet1!$E$2:$E$5</c:f>
              <c:numCache>
                <c:formatCode>0.0;;</c:formatCode>
                <c:ptCount val="4"/>
                <c:pt idx="0">
                  <c:v>0</c:v>
                </c:pt>
                <c:pt idx="1">
                  <c:v>8.4877791139694541</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(366)</c:v>
                </c:pt>
                <c:pt idx="1">
                  <c:v>University Hospital Aintree (171)</c:v>
                </c:pt>
                <c:pt idx="2">
                  <c:v>Broadgreen Hospital (41)</c:v>
                </c:pt>
                <c:pt idx="3">
                  <c:v>Royal Liverpool University Hospital (154)</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(366)</c:v>
                </c:pt>
                <c:pt idx="1">
                  <c:v>University Hospital Aintree (171)</c:v>
                </c:pt>
                <c:pt idx="2">
                  <c:v>Broadgreen Hospital (41)</c:v>
                </c:pt>
                <c:pt idx="3">
                  <c:v>Royal Liverpool University Hospital (154)</c:v>
                </c:pt>
              </c:strCache>
            </c:strRef>
          </c:cat>
          <c:val>
            <c:numRef>
              <c:f>Sheet1!$G$2:$G$5</c:f>
              <c:numCache>
                <c:formatCode>0.0;;</c:formatCode>
                <c:ptCount val="4"/>
                <c:pt idx="0">
                  <c:v>8.8570770221304116</c:v>
                </c:pt>
                <c:pt idx="1">
                  <c:v>0</c:v>
                </c:pt>
                <c:pt idx="2">
                  <c:v>0</c:v>
                </c:pt>
                <c:pt idx="3">
                  <c:v>9.107556537390435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(366)</c:v>
                </c:pt>
                <c:pt idx="1">
                  <c:v>University Hospital Aintree (171)</c:v>
                </c:pt>
                <c:pt idx="2">
                  <c:v>Broadgreen Hospital (41)</c:v>
                </c:pt>
                <c:pt idx="3">
                  <c:v>Royal Liverpool University Hospital (154)</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(366)</c:v>
                </c:pt>
                <c:pt idx="1">
                  <c:v>University Hospital Aintree (171)</c:v>
                </c:pt>
                <c:pt idx="2">
                  <c:v>Broadgreen Hospital (41)</c:v>
                </c:pt>
                <c:pt idx="3">
                  <c:v>Royal Liverpool University Hospital (154)</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(366)</c:v>
                </c:pt>
                <c:pt idx="1">
                  <c:v>University Hospital Aintree (171)</c:v>
                </c:pt>
                <c:pt idx="2">
                  <c:v>Broadgreen Hospital (41)</c:v>
                </c:pt>
                <c:pt idx="3">
                  <c:v>Royal Liverpool University Hospital (154)</c:v>
                </c:pt>
              </c:strCache>
            </c:strRef>
          </c:cat>
          <c:val>
            <c:numRef>
              <c:f>Sheet1!$J$2:$J$5</c:f>
              <c:numCache>
                <c:formatCode>0.0;;</c:formatCode>
                <c:ptCount val="4"/>
                <c:pt idx="0">
                  <c:v>0</c:v>
                </c:pt>
                <c:pt idx="1">
                  <c:v>0</c:v>
                </c:pt>
                <c:pt idx="2">
                  <c:v>9.9197323452441104</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1.1429229778695884</c:v>
                </c:pt>
                <c:pt idx="1">
                  <c:v>1.5122208860305459</c:v>
                </c:pt>
                <c:pt idx="2">
                  <c:v>8.0267654755889595E-2</c:v>
                </c:pt>
                <c:pt idx="3">
                  <c:v>0.89244346260956497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(366)</c:v>
                </c:pt>
                <c:pt idx="1">
                  <c:v>University Hospital Aintree (172)</c:v>
                </c:pt>
                <c:pt idx="2">
                  <c:v>Broadgreen Hospital (39)</c:v>
                </c:pt>
                <c:pt idx="3">
                  <c:v>Royal Liverpool University Hospital (155)</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(366)</c:v>
                </c:pt>
                <c:pt idx="1">
                  <c:v>University Hospital Aintree (172)</c:v>
                </c:pt>
                <c:pt idx="2">
                  <c:v>Broadgreen Hospital (39)</c:v>
                </c:pt>
                <c:pt idx="3">
                  <c:v>Royal Liverpool University Hospital (155)</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(366)</c:v>
                </c:pt>
                <c:pt idx="1">
                  <c:v>University Hospital Aintree (172)</c:v>
                </c:pt>
                <c:pt idx="2">
                  <c:v>Broadgreen Hospital (39)</c:v>
                </c:pt>
                <c:pt idx="3">
                  <c:v>Royal Liverpool University Hospital (155)</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(366)</c:v>
                </c:pt>
                <c:pt idx="1">
                  <c:v>University Hospital Aintree (172)</c:v>
                </c:pt>
                <c:pt idx="2">
                  <c:v>Broadgreen Hospital (39)</c:v>
                </c:pt>
                <c:pt idx="3">
                  <c:v>Royal Liverpool University Hospital (155)</c:v>
                </c:pt>
              </c:strCache>
            </c:strRef>
          </c:cat>
          <c:val>
            <c:numRef>
              <c:f>Sheet1!$G$2:$G$5</c:f>
              <c:numCache>
                <c:formatCode>0.0;;</c:formatCode>
                <c:ptCount val="4"/>
                <c:pt idx="0">
                  <c:v>8.0775339191769628</c:v>
                </c:pt>
                <c:pt idx="1">
                  <c:v>7.8448471212747961</c:v>
                </c:pt>
                <c:pt idx="2">
                  <c:v>8.9151308616828899</c:v>
                </c:pt>
                <c:pt idx="3">
                  <c:v>8.2457019644476794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(366)</c:v>
                </c:pt>
                <c:pt idx="1">
                  <c:v>University Hospital Aintree (172)</c:v>
                </c:pt>
                <c:pt idx="2">
                  <c:v>Broadgreen Hospital (39)</c:v>
                </c:pt>
                <c:pt idx="3">
                  <c:v>Royal Liverpool University Hospital (155)</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(366)</c:v>
                </c:pt>
                <c:pt idx="1">
                  <c:v>University Hospital Aintree (172)</c:v>
                </c:pt>
                <c:pt idx="2">
                  <c:v>Broadgreen Hospital (39)</c:v>
                </c:pt>
                <c:pt idx="3">
                  <c:v>Royal Liverpool University Hospital (155)</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(366)</c:v>
                </c:pt>
                <c:pt idx="1">
                  <c:v>University Hospital Aintree (172)</c:v>
                </c:pt>
                <c:pt idx="2">
                  <c:v>Broadgreen Hospital (39)</c:v>
                </c:pt>
                <c:pt idx="3">
                  <c:v>Royal Liverpool University Hospital (155)</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1.9224660808230372</c:v>
                </c:pt>
                <c:pt idx="1">
                  <c:v>2.1551528787252039</c:v>
                </c:pt>
                <c:pt idx="2">
                  <c:v>1.0848691383171101</c:v>
                </c:pt>
                <c:pt idx="3">
                  <c:v>1.7542980355523206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8.2061245692763674</c:v>
                </c:pt>
                <c:pt idx="1">
                  <c:v>7.4022211837098526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8.1162285585379124</c:v>
                </c:pt>
                <c:pt idx="1">
                  <c:v>8.1987958116716264</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7.3186108302960804</c:v>
                </c:pt>
                <c:pt idx="1">
                  <c:v>5.9260642719075731</c:v>
                </c:pt>
                <c:pt idx="2">
                  <c:v>5.7150740444528196</c:v>
                </c:pt>
                <c:pt idx="3">
                  <c:v>5.7003233463561074</c:v>
                </c:pt>
                <c:pt idx="4">
                  <c:v>6.1802789724473302</c:v>
                </c:pt>
                <c:pt idx="5">
                  <c:v>6.0983615324780658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7.4531701558523782</c:v>
                </c:pt>
                <c:pt idx="1">
                  <c:v>7.2049063673982792</c:v>
                </c:pt>
                <c:pt idx="2">
                  <c:v>7.2342199260419839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8.6663964406106544</c:v>
                </c:pt>
                <c:pt idx="1">
                  <c:v>8.5434575379326692</c:v>
                </c:pt>
                <c:pt idx="2">
                  <c:v>8.4683585280944662</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8.3829871444744004</c:v>
                </c:pt>
                <c:pt idx="1">
                  <c:v>8.559767281268579</c:v>
                </c:pt>
                <c:pt idx="2">
                  <c:v>8.3024637393974157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9.1062781537574775</c:v>
                </c:pt>
                <c:pt idx="1">
                  <c:v>9.3795999171053293</c:v>
                </c:pt>
                <c:pt idx="2">
                  <c:v>9.1058588073876123</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3.7903353057823121</c:v>
                </c:pt>
                <c:pt idx="1">
                  <c:v>4.1805927096318776</c:v>
                </c:pt>
                <c:pt idx="2">
                  <c:v>3.7636143832204039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9.1538359212056299</c:v>
                </c:pt>
                <c:pt idx="1">
                  <c:v>8.9339207809060603</c:v>
                </c:pt>
                <c:pt idx="2">
                  <c:v>8.8468252235848617</c:v>
                </c:pt>
                <c:pt idx="3">
                  <c:v>9.2216112201101659</c:v>
                </c:pt>
                <c:pt idx="4">
                  <c:v>9.1425019219630972</c:v>
                </c:pt>
                <c:pt idx="5">
                  <c:v>8.9576743963453129</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8.507198719376218</c:v>
                </c:pt>
                <c:pt idx="1">
                  <c:v>8.3038398601503562</c:v>
                </c:pt>
                <c:pt idx="2">
                  <c:v>8.1208207944813804</c:v>
                </c:pt>
                <c:pt idx="3">
                  <c:v>8.2495385418762446</c:v>
                </c:pt>
                <c:pt idx="4">
                  <c:v>8.4068663643088559</c:v>
                </c:pt>
                <c:pt idx="5">
                  <c:v>8.0093722222722086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8.2081355844939043</c:v>
                </c:pt>
                <c:pt idx="1">
                  <c:v>7.7809697621942684</c:v>
                </c:pt>
                <c:pt idx="2">
                  <c:v>7.8760131478923974</c:v>
                </c:pt>
                <c:pt idx="3">
                  <c:v>7.1986816188732066</c:v>
                </c:pt>
                <c:pt idx="4">
                  <c:v>8.0350255808665008</c:v>
                </c:pt>
                <c:pt idx="5">
                  <c:v>7.8754280612917249</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8.5283961787245346</c:v>
                </c:pt>
                <c:pt idx="1">
                  <c:v>8.0801144243018967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6.5139086562187014</c:v>
                </c:pt>
                <c:pt idx="1">
                  <c:v>5.5993112583595694</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9.3649789169330848</c:v>
                </c:pt>
                <c:pt idx="1">
                  <c:v>9.1305062303162519</c:v>
                </c:pt>
                <c:pt idx="2">
                  <c:v>9.2260126913201397</c:v>
                </c:pt>
                <c:pt idx="3">
                  <c:v>9.4738069325300671</c:v>
                </c:pt>
                <c:pt idx="4">
                  <c:v>9.6400871686329097</c:v>
                </c:pt>
                <c:pt idx="5">
                  <c:v>9.1717731502750972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8.7715135263303097</c:v>
                </c:pt>
                <c:pt idx="1">
                  <c:v>8.7583159477631156</c:v>
                </c:pt>
                <c:pt idx="2">
                  <c:v>8.6234284254256153</c:v>
                </c:pt>
                <c:pt idx="3">
                  <c:v>8.5246411044899393</c:v>
                </c:pt>
                <c:pt idx="4">
                  <c:v>8.9013114717957986</c:v>
                </c:pt>
                <c:pt idx="5">
                  <c:v>8.8468573655871676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9.2418902470200699</c:v>
                </c:pt>
                <c:pt idx="1">
                  <c:v>9.0512947913270114</c:v>
                </c:pt>
                <c:pt idx="2">
                  <c:v>9.1766104809830651</c:v>
                </c:pt>
                <c:pt idx="3">
                  <c:v>9.2736541676658479</c:v>
                </c:pt>
                <c:pt idx="4">
                  <c:v>9.2648366231683941</c:v>
                </c:pt>
                <c:pt idx="5">
                  <c:v>8.9509469367251207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8.7020227943903485</c:v>
                </c:pt>
                <c:pt idx="1">
                  <c:v>8.7782155291145454</c:v>
                </c:pt>
                <c:pt idx="2">
                  <c:v>8.6613112582696932</c:v>
                </c:pt>
                <c:pt idx="3">
                  <c:v>8.8539935392886591</c:v>
                </c:pt>
                <c:pt idx="4">
                  <c:v>8.9578180026175431</c:v>
                </c:pt>
                <c:pt idx="5">
                  <c:v>8.8651447245869175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8.780595246138466</c:v>
                </c:pt>
                <c:pt idx="1">
                  <c:v>8.9066204295663844</c:v>
                </c:pt>
                <c:pt idx="2">
                  <c:v>8.5828565564870551</c:v>
                </c:pt>
                <c:pt idx="3">
                  <c:v>8.7370969172604998</c:v>
                </c:pt>
                <c:pt idx="4">
                  <c:v>8.8264056319682282</c:v>
                </c:pt>
                <c:pt idx="5">
                  <c:v>8.4562376185865151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9.1167492843791145</c:v>
                </c:pt>
                <c:pt idx="1">
                  <c:v>8.9160682540185938</c:v>
                </c:pt>
                <c:pt idx="2">
                  <c:v>9.0140721458837483</c:v>
                </c:pt>
                <c:pt idx="3">
                  <c:v>9.159143824570366</c:v>
                </c:pt>
                <c:pt idx="4">
                  <c:v>9.0499405794121426</c:v>
                </c:pt>
                <c:pt idx="5">
                  <c:v>8.9423369064918763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8.830679539539231</c:v>
                </c:pt>
                <c:pt idx="1">
                  <c:v>8.7719906946155319</c:v>
                </c:pt>
                <c:pt idx="2">
                  <c:v>8.6839279346882208</c:v>
                </c:pt>
                <c:pt idx="3">
                  <c:v>8.9397349039397636</c:v>
                </c:pt>
                <c:pt idx="4">
                  <c:v>8.9599198009377048</c:v>
                </c:pt>
                <c:pt idx="5">
                  <c:v>8.6714446722630125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7.592848699787031</c:v>
                </c:pt>
                <c:pt idx="1">
                  <c:v>7.3159390756149811</c:v>
                </c:pt>
                <c:pt idx="2">
                  <c:v>6.8058329551076664</c:v>
                </c:pt>
                <c:pt idx="3">
                  <c:v>7.1521400701761522</c:v>
                </c:pt>
                <c:pt idx="4">
                  <c:v>7.8343164296031098</c:v>
                </c:pt>
                <c:pt idx="5">
                  <c:v>7.4981738172034698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8.2239651600191017</c:v>
                </c:pt>
                <c:pt idx="1">
                  <c:v>8.326740834820578</c:v>
                </c:pt>
                <c:pt idx="2">
                  <c:v>7.7020342249959226</c:v>
                </c:pt>
                <c:pt idx="3">
                  <c:v>7.5589784080260989</c:v>
                </c:pt>
                <c:pt idx="4">
                  <c:v>8.0090084047721781</c:v>
                </c:pt>
                <c:pt idx="5">
                  <c:v>7.8171202509170508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7.2872643714431824</c:v>
                </c:pt>
                <c:pt idx="1">
                  <c:v>7.4091124660582199</c:v>
                </c:pt>
                <c:pt idx="2">
                  <c:v>7.3551044605879792</c:v>
                </c:pt>
                <c:pt idx="3">
                  <c:v>7.3906861648059383</c:v>
                </c:pt>
                <c:pt idx="4">
                  <c:v>7.572211911886896</c:v>
                </c:pt>
                <c:pt idx="5">
                  <c:v>7.2870778147100506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8.8723559577878532</c:v>
                </c:pt>
                <c:pt idx="1">
                  <c:v>8.810722868973782</c:v>
                </c:pt>
                <c:pt idx="2">
                  <c:v>8.9341263482065489</c:v>
                </c:pt>
                <c:pt idx="3">
                  <c:v>9.0065598580379209</c:v>
                </c:pt>
                <c:pt idx="4">
                  <c:v>9.0716810933133729</c:v>
                </c:pt>
                <c:pt idx="5">
                  <c:v>8.9573078038560503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7.7610909608883212</c:v>
                </c:pt>
                <c:pt idx="1">
                  <c:v>8.0444875288947788</c:v>
                </c:pt>
                <c:pt idx="2">
                  <c:v>7.675115384421046</c:v>
                </c:pt>
                <c:pt idx="3">
                  <c:v>7.8257267196996301</c:v>
                </c:pt>
                <c:pt idx="4">
                  <c:v>7.9661656980711477</c:v>
                </c:pt>
                <c:pt idx="5">
                  <c:v>7.4425949718631346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9.4999155020622386</c:v>
                </c:pt>
                <c:pt idx="1">
                  <c:v>9.2865090661257739</c:v>
                </c:pt>
                <c:pt idx="2">
                  <c:v>9.3038706942837646</c:v>
                </c:pt>
                <c:pt idx="3">
                  <c:v>9.6517132998705968</c:v>
                </c:pt>
                <c:pt idx="4">
                  <c:v>9.5491377688223071</c:v>
                </c:pt>
                <c:pt idx="5">
                  <c:v>9.2552167707023809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8.7862077143582731</c:v>
                </c:pt>
                <c:pt idx="1">
                  <c:v>8.9662915510461865</c:v>
                </c:pt>
                <c:pt idx="2">
                  <c:v>8.8276202454584194</c:v>
                </c:pt>
                <c:pt idx="3">
                  <c:v>8.4103555857330488</c:v>
                </c:pt>
                <c:pt idx="4">
                  <c:v>8.8228527906972101</c:v>
                </c:pt>
                <c:pt idx="5">
                  <c:v>8.6345765149751532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8.1761961605109406</c:v>
                </c:pt>
                <c:pt idx="1">
                  <c:v>8.2301210005199277</c:v>
                </c:pt>
                <c:pt idx="2">
                  <c:v>8.1287499946455757</c:v>
                </c:pt>
                <c:pt idx="3">
                  <c:v>8.418805575712673</c:v>
                </c:pt>
                <c:pt idx="4">
                  <c:v>8.4188472285411589</c:v>
                </c:pt>
                <c:pt idx="5">
                  <c:v>8.279392238720753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7.7401801241669768</c:v>
                </c:pt>
                <c:pt idx="1">
                  <c:v>6.6490434317555014</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8.1497509371293209</c:v>
                </c:pt>
                <c:pt idx="1">
                  <c:v>8.0152089151841714</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7.4840641233797713</c:v>
                </c:pt>
                <c:pt idx="1">
                  <c:v>7.3227005830488512</c:v>
                </c:pt>
                <c:pt idx="2">
                  <c:v>7.1211266696502236</c:v>
                </c:pt>
                <c:pt idx="3">
                  <c:v>6.8636297192967897</c:v>
                </c:pt>
                <c:pt idx="4">
                  <c:v>7.0600294056776081</c:v>
                </c:pt>
                <c:pt idx="5">
                  <c:v>6.8457809904647906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8.7857228100564608</c:v>
                </c:pt>
                <c:pt idx="1">
                  <c:v>8.3396132107712333</c:v>
                </c:pt>
                <c:pt idx="2">
                  <c:v>8.2267661280386601</c:v>
                </c:pt>
                <c:pt idx="3">
                  <c:v>8.5373187253408833</c:v>
                </c:pt>
                <c:pt idx="4">
                  <c:v>8.8091797363781126</c:v>
                </c:pt>
                <c:pt idx="5">
                  <c:v>8.038896271541919</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7.6046419342928022</c:v>
                </c:pt>
                <c:pt idx="1">
                  <c:v>7.4047499399670684</c:v>
                </c:pt>
                <c:pt idx="2">
                  <c:v>7.002668985435812</c:v>
                </c:pt>
                <c:pt idx="3">
                  <c:v>6.7067279855794304</c:v>
                </c:pt>
                <c:pt idx="4">
                  <c:v>7.2902382275792048</c:v>
                </c:pt>
                <c:pt idx="5">
                  <c:v>6.9357395198009062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6.5441763151725416</c:v>
                </c:pt>
                <c:pt idx="1">
                  <c:v>7.9898741910607942</c:v>
                </c:pt>
                <c:pt idx="2">
                  <c:v>7.9833732010498544</c:v>
                </c:pt>
                <c:pt idx="3">
                  <c:v>7.8304792165652541</c:v>
                </c:pt>
                <c:pt idx="4">
                  <c:v>8.1164148704064978</c:v>
                </c:pt>
                <c:pt idx="5">
                  <c:v>8.0511323112019344</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9.1147580840308873</c:v>
                </c:pt>
                <c:pt idx="1">
                  <c:v>8.9537500031835382</c:v>
                </c:pt>
                <c:pt idx="2">
                  <c:v>8.9715998006302033</c:v>
                </c:pt>
                <c:pt idx="3">
                  <c:v>8.9530045195080241</c:v>
                </c:pt>
                <c:pt idx="4">
                  <c:v>9.1036274775136707</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4.5970243122150194</c:v>
                </c:pt>
                <c:pt idx="1">
                  <c:v>4.2194683612100077</c:v>
                </c:pt>
                <c:pt idx="2">
                  <c:v>4.0912176448920032</c:v>
                </c:pt>
                <c:pt idx="3">
                  <c:v>4.0100341588490762</c:v>
                </c:pt>
                <c:pt idx="4">
                  <c:v>4.7161919777924508</c:v>
                </c:pt>
                <c:pt idx="5">
                  <c:v>4.2747552426200617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7.1072945135176209</c:v>
                </c:pt>
                <c:pt idx="1">
                  <c:v>6.8586854967241582</c:v>
                </c:pt>
                <c:pt idx="2">
                  <c:v>7.0187569332721944</c:v>
                </c:pt>
                <c:pt idx="3">
                  <c:v>6.9390650975312136</c:v>
                </c:pt>
                <c:pt idx="4">
                  <c:v>7.090485489271523</c:v>
                </c:pt>
                <c:pt idx="5">
                  <c:v>6.6693379573718206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7.6531338654796848</c:v>
                </c:pt>
                <c:pt idx="1">
                  <c:v>7.6373819737473649</c:v>
                </c:pt>
                <c:pt idx="2">
                  <c:v>7.4676429035052303</c:v>
                </c:pt>
                <c:pt idx="3">
                  <c:v>7.4981882648219296</c:v>
                </c:pt>
                <c:pt idx="4">
                  <c:v>7.8989787125697299</c:v>
                </c:pt>
                <c:pt idx="5">
                  <c:v>7.5138490666623099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8.078350320574641</c:v>
                </c:pt>
                <c:pt idx="1">
                  <c:v>8.2562427513328167</c:v>
                </c:pt>
                <c:pt idx="2">
                  <c:v>8.1327445273910151</c:v>
                </c:pt>
                <c:pt idx="3">
                  <c:v>8.2492459259963162</c:v>
                </c:pt>
                <c:pt idx="4">
                  <c:v>8.6612715924269263</c:v>
                </c:pt>
                <c:pt idx="5">
                  <c:v>8.0457630584110458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7.1902490269945059</c:v>
                </c:pt>
                <c:pt idx="1">
                  <c:v>6.350564770647364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9.1415254840471416</c:v>
                </c:pt>
                <c:pt idx="1">
                  <c:v>9.1963443484703831</c:v>
                </c:pt>
                <c:pt idx="2">
                  <c:v>8.7919152309449267</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9.1807539729959018</c:v>
                </c:pt>
                <c:pt idx="1">
                  <c:v>9.1308475769063246</c:v>
                </c:pt>
                <c:pt idx="2">
                  <c:v>9.0601308347369347</c:v>
                </c:pt>
                <c:pt idx="3">
                  <c:v>9.3845360325818081</c:v>
                </c:pt>
                <c:pt idx="4">
                  <c:v>9.3403497646641149</c:v>
                </c:pt>
                <c:pt idx="5">
                  <c:v>8.8570770221304116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8.2556870754295097</c:v>
                </c:pt>
                <c:pt idx="1">
                  <c:v>8.1677791802450361</c:v>
                </c:pt>
                <c:pt idx="2">
                  <c:v>7.9772274506969953</c:v>
                </c:pt>
                <c:pt idx="3">
                  <c:v>8.4252685133121847</c:v>
                </c:pt>
                <c:pt idx="4">
                  <c:v>8.3319229620932678</c:v>
                </c:pt>
                <c:pt idx="5">
                  <c:v>8.0775339191769628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02/09/2026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4073231"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REM | Liverpool University Hospitals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4073231"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REM | Liverpool University Hospitals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REM | Liverpool University Hospitals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Liverpool University Hospitals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0</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2658441004"/>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1529396811"/>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86%</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32%</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371</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65%</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35%</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35%</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2846476875"/>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3783943080"/>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2495769344"/>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2650131188"/>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940232642"/>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3674591368"/>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q12. Were you able to get hospital food outside of set mealtimes?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q28_1Thinking about your care and treatment, did hospital staff take into account the following individual needs? Language needs (e.g. translation, braille)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q5.How long do you feel you had to wait to get to a bed on a ward, after you arrived at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1502706722"/>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3237072651"/>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q31. Were you given enough information about the care and treatment you would receive while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q7_1. Were you ever prevented from sleeping at night by any of the following? Noise from other patients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 How would you rate the quality of information you were given, while you were on the waiting list to be admitted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q33. To what extent did hospital staff involve your family or carers in decisionss about you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647046974"/>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Liverpool University Hospitals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Liverpool University Hospitals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371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Information while on virtual wards: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Patients feeling they were given enough information about care and treatment on virtual ward</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Sleeping:</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being prevented from sleeping at night due to noise from other patients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while on a waiting list:</a:t>
            </a:r>
            <a:r>
              <a:rPr lang="en-GB" sz="1250">
                <a:solidFill>
                  <a:prstClr val="black"/>
                </a:solidFill>
                <a:latin typeface="Arial"/>
              </a:rPr>
              <a:t> </a:t>
            </a:r>
            <a:r>
              <a:rPr lang="en-GB" sz="1250" b="0">
                <a:solidFill>
                  <a:prstClr val="black"/>
                </a:solidFill>
                <a:latin typeface="Arial"/>
              </a:rPr>
              <a:t>Quality of information given while on waiting list</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Waiting list:</a:t>
            </a:r>
            <a:r>
              <a:rPr lang="en-GB" sz="1250">
                <a:solidFill>
                  <a:prstClr val="black"/>
                </a:solidFill>
                <a:latin typeface="Arial"/>
              </a:rPr>
              <a:t> </a:t>
            </a:r>
            <a:r>
              <a:rPr lang="en-GB" sz="1250" b="0">
                <a:solidFill>
                  <a:prstClr val="black"/>
                </a:solidFill>
                <a:latin typeface="Arial"/>
              </a:rPr>
              <a:t>Length of time on waiting list before hospital admission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Family / carers being involved in decisions about the patient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Cultural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Food:</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being able to get hospital food outside of set mealtimes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noProof="0">
                <a:solidFill>
                  <a:prstClr val="black"/>
                </a:solidFill>
                <a:latin typeface="Arial"/>
              </a:rPr>
              <a:t>Staff taking into account patients' individual needs: Language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 to get a bed:</a:t>
            </a:r>
            <a:r>
              <a:rPr lang="en-GB" sz="1250">
                <a:solidFill>
                  <a:prstClr val="black"/>
                </a:solidFill>
                <a:latin typeface="Arial"/>
              </a:rPr>
              <a:t> </a:t>
            </a:r>
            <a:r>
              <a:rPr lang="en-GB" sz="1250" b="0">
                <a:solidFill>
                  <a:prstClr val="black"/>
                </a:solidFill>
                <a:latin typeface="Arial"/>
              </a:rPr>
              <a:t>The wait to get a bed on a ward after arrival</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Staff taking into account patients' individual needs: Mental health needs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181136697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9037189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2705679786"/>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323551503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1537716025"/>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1287495076"/>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3037027113"/>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419776197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116047552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84857831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797685213"/>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103878224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4049749709"/>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2424119668"/>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3838952155"/>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3864504781"/>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2263804929"/>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84044846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4099346920"/>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22182887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219362377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23130280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3808606056"/>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334693874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3436456090"/>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1134067022"/>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2592019010"/>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2487346951"/>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3988421698"/>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168848967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53750070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88624856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2210522683"/>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16626268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778974600"/>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3276943117"/>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2224363307"/>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122367534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101889329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62214405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2429092290"/>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35793900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1164508142"/>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1685037965"/>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470058429"/>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735019321"/>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265825829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404700040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60513121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666912241"/>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83605186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504612319"/>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3681063909"/>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302820222"/>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360211452"/>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32744547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647589270"/>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948423566"/>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3806674069"/>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407913041"/>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337525614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67014986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2484735968"/>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88323183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2650533855"/>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271716505"/>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3667581052"/>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816604509"/>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236165362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492549173"/>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141517873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2225546027"/>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182470686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57054154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2903668135"/>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248250016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3497296445"/>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2898704718"/>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3199595504"/>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326522760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86515231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520234570"/>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92552349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2688765089"/>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2781019235"/>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2043953986"/>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120603921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728943634"/>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1791996088"/>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4011470815"/>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2144668864"/>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239785530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962050309"/>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1963191368"/>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1892889615"/>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44659591"/>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203317125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3920382416"/>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143242353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24652814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3461963695"/>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84525351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2198626815"/>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231642506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56321007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69516474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4067473834"/>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221383503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213230532"/>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62346885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98009949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3893384573"/>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01493366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2881889073"/>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3033346011"/>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314950000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164861440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237475570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376070321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1301995072"/>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161431643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239354017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346717627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371190483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169309072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168731903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81051491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293634854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235255206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383667080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246072893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128171581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176978172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235533758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246627694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258889217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72594770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25305490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264345134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414162687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238321207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210560300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385141577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302810828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162588879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426816940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400786925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57141253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138479267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339129489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293067340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420687434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69592801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237577056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19578492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100197836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285703172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133814013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123788957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397481599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330810370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88859526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197668309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17723350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54167636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316586745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56802618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423707056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499546051"/>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123</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131;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125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831493052"/>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2245125363"/>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147027288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1985878657"/>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360;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359</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11679572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59447233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361</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1604809223"/>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2004402961"/>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357125220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4040252460"/>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86005814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3082473670"/>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361</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56118752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93533857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361</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372;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1684022629"/>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341546816"/>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70266034"/>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254;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276;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255;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263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783226307"/>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630438885"/>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452986508"/>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203;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220;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194;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286;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225;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194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2388354629"/>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144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1812164332"/>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2677577220"/>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294321150"/>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183;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160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2347840"/>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342;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839382424"/>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85080310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78156278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84846516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341;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354</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138049125"/>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65175819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80201064"/>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373;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22552218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842100995"/>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0273615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344;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352</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378;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155345253"/>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83019530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675097789"/>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53010990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375;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369</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375;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950003653"/>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3067478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72423690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343;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11348664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357;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04238955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22107267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3347617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361;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6774314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318;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311;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723521650"/>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51310708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55182808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372;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55701773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318;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307;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39065530"/>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88682679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53605853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327;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345437791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974687917"/>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56;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59;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1711294270"/>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3558132697"/>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25250754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1535570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363;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1382388369"/>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4095741640"/>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147;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164;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142;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196;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157;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0786471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371;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51818768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348;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956144952"/>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666044192"/>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65488382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279;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268;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4280473915"/>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84123116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24375358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296;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296;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280;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99049024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324;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66227083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46627478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01037229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345;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5079025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206;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218;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210;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264;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207;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93775707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411515744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556111785"/>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53471045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125891912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274887827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385684656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371;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61517412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82465403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370;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946270758"/>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 How would you rate the quality of information you were given, while you were on the waiting list to be admitted to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91006583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16255</Words>
  <Application>Microsoft Office PowerPoint</Application>
  <PresentationFormat>Widescreen</PresentationFormat>
  <Paragraphs>2131</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Liverpool University Hospitals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2026-09-02T15:11:33Z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